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69" r:id="rId16"/>
    <p:sldId id="270" r:id="rId17"/>
    <p:sldId id="271" r:id="rId18"/>
    <p:sldId id="272" r:id="rId1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H17cj8d19Fj3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Mgg4kadqFbYa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2z80hm0CVWKJ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8ed3b918f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0" name="Google Shape;160;g58ed3b918f_0_3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Using the </a:t>
            </a:r>
            <a:r>
              <a:rPr lang="en-US" i="1"/>
              <a:t>show number </a:t>
            </a:r>
            <a:r>
              <a:rPr lang="en-US"/>
              <a:t>block is more effective as it only requires the eight key to be pressed. The </a:t>
            </a:r>
            <a:r>
              <a:rPr lang="en-US" i="1"/>
              <a:t>show leds </a:t>
            </a:r>
            <a:r>
              <a:rPr lang="en-US"/>
              <a:t>block requires the 13 lights to be selected.</a:t>
            </a:r>
            <a:endParaRPr sz="1200" b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58ed3b918f_0_3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8ed3b918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58ed3b918f_0_26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Pupils should use the </a:t>
            </a:r>
            <a:r>
              <a:rPr lang="en-US" i="1"/>
              <a:t>show leds</a:t>
            </a:r>
            <a:r>
              <a:rPr lang="en-US"/>
              <a:t> block to represent the number by turning on the same number of LEDs not constructing the digit.</a:t>
            </a:r>
            <a:endParaRPr/>
          </a:p>
        </p:txBody>
      </p:sp>
      <p:sp>
        <p:nvSpPr>
          <p:cNvPr id="169" name="Google Shape;169;g58ed3b918f_0_26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8ed3b918f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g58ed3b918f_0_4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5" name="Google Shape;175;g58ed3b918f_0_4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90d045bf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90d045bf7_0_1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1" name="Google Shape;181;g590d045bf7_0_1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90d045bf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g590d045bf7_0_1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1" name="Google Shape;181;g590d045bf7_0_11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8786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590f1e05f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590f1e05fd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88" name="Google Shape;188;g590f1e05fd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6faf065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56faf06507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56faf06507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590f1e05fd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590f1e05fd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Pupil should sequence their representations by using the boxes to place the step number in.</a:t>
            </a:r>
            <a:endParaRPr/>
          </a:p>
        </p:txBody>
      </p:sp>
      <p:sp>
        <p:nvSpPr>
          <p:cNvPr id="200" name="Google Shape;200;g590f1e05fd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7985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6d1d391c2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56d1d391c2_3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56d1d391c2_3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58eb4da0d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58eb4da0d9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Use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https://makecode.microbit.org/#pub:_H17cj8d19Fj3</a:t>
            </a:r>
            <a:r>
              <a:rPr lang="en-US" dirty="0"/>
              <a:t> to access micro:bit simulator to display the output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58eb4da0d9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8ed3b918f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58ed3b918f_0_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Use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https://makecode.microbit.org/#pub:_Mgg4kadqFbYa</a:t>
            </a:r>
            <a:r>
              <a:rPr lang="en-US" dirty="0"/>
              <a:t> to access micro:bit simulator to display the output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58ed3b918f_0_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8ed3b918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58ed3b918f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dirty="0"/>
              <a:t>Use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https://makecode.microbit.org/#pub:_2z80hm0CVWKJ</a:t>
            </a:r>
            <a:r>
              <a:rPr lang="en-US" dirty="0"/>
              <a:t> to access micro:bit simulator to display the output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58ed3b918f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2" name="Google Shape;142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58eb4da0d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g58eb4da0d9_0_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g58eb4da0d9_0_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8eb4da0d9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58eb4da0d9_0_18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In addition to the </a:t>
            </a:r>
            <a:r>
              <a:rPr lang="en-US" i="1"/>
              <a:t>show leds </a:t>
            </a:r>
            <a:r>
              <a:rPr lang="en-US"/>
              <a:t>block, the pupils can also use the </a:t>
            </a:r>
            <a:r>
              <a:rPr lang="en-US" i="1"/>
              <a:t>show number </a:t>
            </a:r>
            <a:r>
              <a:rPr lang="en-US"/>
              <a:t>block to display a digit and </a:t>
            </a:r>
            <a:r>
              <a:rPr lang="en-US" i="1"/>
              <a:t>show string </a:t>
            </a:r>
            <a:r>
              <a:rPr lang="en-US"/>
              <a:t>block to scroll a word or phrase across the LEDs.</a:t>
            </a:r>
            <a:endParaRPr sz="1200" b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g58eb4da0d9_0_18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C28A20-2523-0D46-98C7-09EA00D737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kecode.microbit.org/#pub:_H17cj8d19Fj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kecode.microbit.org/#pub:_Mgg4kadqFbYa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akecode.microbit.org/#pub:_2z80hm0CVWKJ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Digital flashcards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4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9ADF1F-2E59-E344-899E-260C5AAE056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7376" y="5486673"/>
            <a:ext cx="2188112" cy="10686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Feedback from tinkering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is the most effective way of representing the digit 8?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64" name="Google Shape;16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2900" y="3793638"/>
            <a:ext cx="2953751" cy="221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35675" y="2940443"/>
            <a:ext cx="2676760" cy="391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5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digital number flashcards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digital flashcards to help some practice recalling the numbers from one to ten.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we use the the different block to create representations of a number?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Design criteria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show how you will create digital flashcards that:</a:t>
            </a: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Represents at least four numbers between 1-10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Uses word, digits and images to represent the numbers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Allows appropriate time to think and respond</a:t>
            </a:r>
            <a:endParaRPr sz="3200" dirty="0">
              <a:solidFill>
                <a:schemeClr val="dk2"/>
              </a:solidFill>
              <a:highlight>
                <a:srgbClr val="FF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FF"/>
                </a:highlight>
                <a:latin typeface="+mj-lt"/>
                <a:ea typeface="Questrial"/>
                <a:cs typeface="Questrial"/>
                <a:sym typeface="Questrial"/>
              </a:rPr>
              <a:t>Lets the user know they have finished</a:t>
            </a:r>
            <a:endParaRPr sz="40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/>
          <p:nvPr/>
        </p:nvSpPr>
        <p:spPr>
          <a:xfrm>
            <a:off x="1012896" y="367400"/>
            <a:ext cx="72219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your Program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show how you represent the numbers in digits, words and images.</a:t>
            </a: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Do we need to give the same amount of thinking for each representation?</a:t>
            </a: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4" name="Google Shape;184;p27"/>
          <p:cNvPicPr preferRelativeResize="0"/>
          <p:nvPr/>
        </p:nvPicPr>
        <p:blipFill rotWithShape="1">
          <a:blip r:embed="rId3">
            <a:alphaModFix/>
          </a:blip>
          <a:srcRect t="-2" b="-22669"/>
          <a:stretch/>
        </p:blipFill>
        <p:spPr>
          <a:xfrm>
            <a:off x="8079135" y="703675"/>
            <a:ext cx="3686716" cy="615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7"/>
          <p:cNvSpPr/>
          <p:nvPr/>
        </p:nvSpPr>
        <p:spPr>
          <a:xfrm>
            <a:off x="1012896" y="367400"/>
            <a:ext cx="72219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Planning your Program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84" name="Google Shape;184;p27"/>
          <p:cNvPicPr preferRelativeResize="0"/>
          <p:nvPr/>
        </p:nvPicPr>
        <p:blipFill rotWithShape="1">
          <a:blip r:embed="rId3">
            <a:alphaModFix/>
          </a:blip>
          <a:srcRect b="63904"/>
          <a:stretch/>
        </p:blipFill>
        <p:spPr>
          <a:xfrm>
            <a:off x="1012896" y="1814018"/>
            <a:ext cx="8916793" cy="4379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1173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Meeting the Design Criteria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Highlight on your algorithm where you have met the design criteria:</a:t>
            </a: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2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FF00"/>
                </a:highlight>
                <a:latin typeface="+mj-lt"/>
                <a:ea typeface="Questrial"/>
                <a:cs typeface="Questrial"/>
                <a:sym typeface="Questrial"/>
              </a:rPr>
              <a:t>Represents at least four numbers between 1-10</a:t>
            </a:r>
            <a:endParaRPr sz="3200" dirty="0">
              <a:solidFill>
                <a:schemeClr val="dk2"/>
              </a:solidFill>
              <a:highlight>
                <a:srgbClr val="FF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00FF00"/>
                </a:highlight>
                <a:latin typeface="+mj-lt"/>
                <a:ea typeface="Questrial"/>
                <a:cs typeface="Questrial"/>
                <a:sym typeface="Questrial"/>
              </a:rPr>
              <a:t>Uses word, digits and images to represent the numbers</a:t>
            </a:r>
            <a:endParaRPr sz="3200" dirty="0">
              <a:solidFill>
                <a:schemeClr val="dk2"/>
              </a:solidFill>
              <a:highlight>
                <a:srgbClr val="00FF00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00FFFF"/>
                </a:highlight>
                <a:latin typeface="+mj-lt"/>
                <a:ea typeface="Questrial"/>
                <a:cs typeface="Questrial"/>
                <a:sym typeface="Questrial"/>
              </a:rPr>
              <a:t>Allows appropriate time to think and respond</a:t>
            </a:r>
            <a:endParaRPr sz="3200" dirty="0">
              <a:solidFill>
                <a:schemeClr val="dk2"/>
              </a:solidFill>
              <a:highlight>
                <a:srgbClr val="00FF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Questrial"/>
              <a:buAutoNum type="arabicPeriod"/>
            </a:pPr>
            <a:r>
              <a:rPr lang="en-US" sz="3200" dirty="0">
                <a:solidFill>
                  <a:schemeClr val="dk2"/>
                </a:solidFill>
                <a:highlight>
                  <a:srgbClr val="FF00FF"/>
                </a:highlight>
                <a:latin typeface="+mj-lt"/>
                <a:ea typeface="Questrial"/>
                <a:cs typeface="Questrial"/>
                <a:sym typeface="Questrial"/>
              </a:rPr>
              <a:t>Lets the user know they have finished</a:t>
            </a:r>
            <a:endParaRPr sz="4000" dirty="0">
              <a:solidFill>
                <a:schemeClr val="dk2"/>
              </a:solidFill>
              <a:highlight>
                <a:srgbClr val="FF00FF"/>
              </a:highlight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identify the output of a program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tinker to develop understanding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algorithms that met a criteria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LED Planner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grpSp>
        <p:nvGrpSpPr>
          <p:cNvPr id="203" name="Google Shape;203;p30"/>
          <p:cNvGrpSpPr/>
          <p:nvPr/>
        </p:nvGrpSpPr>
        <p:grpSpPr>
          <a:xfrm>
            <a:off x="1414400" y="1807800"/>
            <a:ext cx="1647825" cy="3993750"/>
            <a:chOff x="1414400" y="1807800"/>
            <a:chExt cx="1647825" cy="3993750"/>
          </a:xfrm>
        </p:grpSpPr>
        <p:pic>
          <p:nvPicPr>
            <p:cNvPr id="204" name="Google Shape;204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6" name="Google Shape;206;p30"/>
          <p:cNvGrpSpPr/>
          <p:nvPr/>
        </p:nvGrpSpPr>
        <p:grpSpPr>
          <a:xfrm>
            <a:off x="4091525" y="1807800"/>
            <a:ext cx="1647825" cy="3993750"/>
            <a:chOff x="1414400" y="1807800"/>
            <a:chExt cx="1647825" cy="3993750"/>
          </a:xfrm>
        </p:grpSpPr>
        <p:pic>
          <p:nvPicPr>
            <p:cNvPr id="207" name="Google Shape;207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9" name="Google Shape;209;p30"/>
          <p:cNvGrpSpPr/>
          <p:nvPr/>
        </p:nvGrpSpPr>
        <p:grpSpPr>
          <a:xfrm>
            <a:off x="6768675" y="1807800"/>
            <a:ext cx="1647825" cy="3993750"/>
            <a:chOff x="1414400" y="1807800"/>
            <a:chExt cx="1647825" cy="3993750"/>
          </a:xfrm>
        </p:grpSpPr>
        <p:pic>
          <p:nvPicPr>
            <p:cNvPr id="210" name="Google Shape;210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180780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p30"/>
            <p:cNvPicPr preferRelativeResize="0"/>
            <p:nvPr/>
          </p:nvPicPr>
          <p:blipFill rotWithShape="1">
            <a:blip r:embed="rId3">
              <a:alphaModFix/>
            </a:blip>
            <a:srcRect b="17143"/>
            <a:stretch/>
          </p:blipFill>
          <p:spPr>
            <a:xfrm>
              <a:off x="1414400" y="4270450"/>
              <a:ext cx="1647825" cy="15311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12" name="Google Shape;212;p30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1807800"/>
            <a:ext cx="1647825" cy="153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0"/>
          <p:cNvPicPr preferRelativeResize="0"/>
          <p:nvPr/>
        </p:nvPicPr>
        <p:blipFill rotWithShape="1">
          <a:blip r:embed="rId3">
            <a:alphaModFix/>
          </a:blip>
          <a:srcRect b="17143"/>
          <a:stretch/>
        </p:blipFill>
        <p:spPr>
          <a:xfrm>
            <a:off x="9445825" y="4270450"/>
            <a:ext cx="1647825" cy="15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0"/>
          <p:cNvSpPr txBox="1"/>
          <p:nvPr/>
        </p:nvSpPr>
        <p:spPr>
          <a:xfrm>
            <a:off x="1516888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5" name="Google Shape;215;p30"/>
          <p:cNvSpPr txBox="1"/>
          <p:nvPr/>
        </p:nvSpPr>
        <p:spPr>
          <a:xfrm>
            <a:off x="1465650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6" name="Google Shape;216;p30"/>
          <p:cNvSpPr txBox="1"/>
          <p:nvPr/>
        </p:nvSpPr>
        <p:spPr>
          <a:xfrm>
            <a:off x="4142788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7" name="Google Shape;217;p30"/>
          <p:cNvSpPr txBox="1"/>
          <p:nvPr/>
        </p:nvSpPr>
        <p:spPr>
          <a:xfrm>
            <a:off x="6819925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8" name="Google Shape;218;p30"/>
          <p:cNvSpPr txBox="1"/>
          <p:nvPr/>
        </p:nvSpPr>
        <p:spPr>
          <a:xfrm>
            <a:off x="9445825" y="3428625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9" name="Google Shape;219;p30"/>
          <p:cNvSpPr txBox="1"/>
          <p:nvPr/>
        </p:nvSpPr>
        <p:spPr>
          <a:xfrm>
            <a:off x="4142800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0" name="Google Shape;220;p30"/>
          <p:cNvSpPr txBox="1"/>
          <p:nvPr/>
        </p:nvSpPr>
        <p:spPr>
          <a:xfrm>
            <a:off x="9497075" y="58015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1" name="Google Shape;221;p30"/>
          <p:cNvSpPr txBox="1"/>
          <p:nvPr/>
        </p:nvSpPr>
        <p:spPr>
          <a:xfrm>
            <a:off x="6972350" y="5953950"/>
            <a:ext cx="1545300" cy="75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representation of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Questrial"/>
                <a:ea typeface="Questrial"/>
                <a:cs typeface="Questrial"/>
                <a:sym typeface="Questrial"/>
              </a:rPr>
              <a:t>  </a:t>
            </a:r>
            <a:endParaRPr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>
                <a:latin typeface="Questrial"/>
                <a:ea typeface="Questrial"/>
                <a:cs typeface="Questrial"/>
                <a:sym typeface="Questrial"/>
              </a:rPr>
              <a:t>____________</a:t>
            </a:r>
            <a:endParaRPr u="sng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2" name="Google Shape;222;p30"/>
          <p:cNvSpPr/>
          <p:nvPr/>
        </p:nvSpPr>
        <p:spPr>
          <a:xfrm>
            <a:off x="824625" y="1807800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30"/>
          <p:cNvSpPr/>
          <p:nvPr/>
        </p:nvSpPr>
        <p:spPr>
          <a:xfrm>
            <a:off x="824625" y="4270450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0"/>
          <p:cNvSpPr/>
          <p:nvPr/>
        </p:nvSpPr>
        <p:spPr>
          <a:xfrm>
            <a:off x="3502000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30"/>
          <p:cNvSpPr/>
          <p:nvPr/>
        </p:nvSpPr>
        <p:spPr>
          <a:xfrm>
            <a:off x="3502000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0"/>
          <p:cNvSpPr/>
          <p:nvPr/>
        </p:nvSpPr>
        <p:spPr>
          <a:xfrm>
            <a:off x="6179375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0"/>
          <p:cNvSpPr/>
          <p:nvPr/>
        </p:nvSpPr>
        <p:spPr>
          <a:xfrm>
            <a:off x="6179375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0"/>
          <p:cNvSpPr/>
          <p:nvPr/>
        </p:nvSpPr>
        <p:spPr>
          <a:xfrm>
            <a:off x="8856750" y="186977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0"/>
          <p:cNvSpPr/>
          <p:nvPr/>
        </p:nvSpPr>
        <p:spPr>
          <a:xfrm>
            <a:off x="8856750" y="4332425"/>
            <a:ext cx="640800" cy="655800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739545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logical reasoning to identify the output of a program.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tinker (experiment) to develop understanding.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plan algorithms that met a criteria.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What’s my program?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Look at the programs on your sheets and make notes on them to predict what you think will happen and why.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Watch the program’s output on micro:bit simulator and identify which program from the set was used. 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445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do you think it is that program?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rgbClr val="505555"/>
              </a:solidFill>
              <a:latin typeface="+mj-lt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6157" y="-38367"/>
            <a:ext cx="1911250" cy="68963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8216" y="0"/>
            <a:ext cx="191124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90A70CA-46FF-4348-8A62-1C7251ABD73E}"/>
              </a:ext>
            </a:extLst>
          </p:cNvPr>
          <p:cNvSpPr/>
          <p:nvPr/>
        </p:nvSpPr>
        <p:spPr>
          <a:xfrm>
            <a:off x="0" y="6550223"/>
            <a:ext cx="42819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hlink"/>
                </a:solidFill>
                <a:hlinkClick r:id="rId5"/>
              </a:rPr>
              <a:t>https://makecode.microbit.org/#pub:_H17cj8d19Fj3</a:t>
            </a:r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2474" y="-12638"/>
            <a:ext cx="191124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9825" y="0"/>
            <a:ext cx="1911250" cy="68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71982" y="-12650"/>
            <a:ext cx="1911250" cy="68078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6C63CB9-8742-1241-8D63-5FA20883D387}"/>
              </a:ext>
            </a:extLst>
          </p:cNvPr>
          <p:cNvSpPr/>
          <p:nvPr/>
        </p:nvSpPr>
        <p:spPr>
          <a:xfrm>
            <a:off x="0" y="6550223"/>
            <a:ext cx="44406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hlink"/>
                </a:solidFill>
                <a:hlinkClick r:id="rId6"/>
              </a:rPr>
              <a:t>https://makecode.microbit.org/#pub:_Mgg4kadqFbYa</a:t>
            </a:r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0450" y="-5803"/>
            <a:ext cx="1808175" cy="670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1600" y="-12650"/>
            <a:ext cx="1808166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58996" y="-340"/>
            <a:ext cx="1808175" cy="6691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EFB8CFE-B2D5-4D49-BBCE-9FB9B119C913}"/>
              </a:ext>
            </a:extLst>
          </p:cNvPr>
          <p:cNvSpPr/>
          <p:nvPr/>
        </p:nvSpPr>
        <p:spPr>
          <a:xfrm>
            <a:off x="0" y="6537572"/>
            <a:ext cx="45432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u="sng" dirty="0">
                <a:solidFill>
                  <a:schemeClr val="hlink"/>
                </a:solidFill>
                <a:hlinkClick r:id="rId6"/>
              </a:rPr>
              <a:t>https://makecode.microbit.org/#pub:_2z80hm0CVWKJ</a:t>
            </a:r>
            <a:r>
              <a:rPr lang="en-US" dirty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Tinkering with LEDs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There are other blocks in the ‘basic’ menu that can be used to control the LEDs.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Tinker (experiment) with the blocks using the MakeCode editor to find other ways of programming the LEDs.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Tinkering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Tinkering is a process by which we find out things, including how things work, by exploring new items and test things out.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Tinkering also allows us to find out how to do things in  different ways to find the most effective method.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Feedback from tinkering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else can the LEDs be programmed?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682</Words>
  <Application>Microsoft Macintosh PowerPoint</Application>
  <PresentationFormat>Widescreen</PresentationFormat>
  <Paragraphs>144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LED Planner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2019-10-24T12:50:42Z</dcterms:modified>
</cp:coreProperties>
</file>