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autoCompressPictures="0">
  <p:sldMasterIdLst>
    <p:sldMasterId id="2147483661" r:id="rId1"/>
  </p:sldMasterIdLst>
  <p:notesMasterIdLst>
    <p:notesMasterId r:id="rId20"/>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7" r:id="rId19"/>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C8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11758030-3F2C-484A-B40E-17ACCCEAF240}">
  <a:tblStyle styleId="{11758030-3F2C-484A-B40E-17ACCCEAF240}" styleName="Table_0">
    <a:wholeTbl>
      <a:tcTxStyle b="off" i="off">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63"/>
  </p:normalViewPr>
  <p:slideViewPr>
    <p:cSldViewPr snapToGrid="0" snapToObjects="1">
      <p:cViewPr varScale="1">
        <p:scale>
          <a:sx n="117" d="100"/>
          <a:sy n="117" d="100"/>
        </p:scale>
        <p:origin x="360"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1:notes"/>
          <p:cNvSpPr txBox="1">
            <a:spLocks noGrp="1"/>
          </p:cNvSpPr>
          <p:nvPr>
            <p:ph type="body" idx="1"/>
          </p:nvPr>
        </p:nvSpPr>
        <p:spPr>
          <a:xfrm>
            <a:off x="992665" y="3228896"/>
            <a:ext cx="7941310" cy="3058954"/>
          </a:xfrm>
          <a:prstGeom prst="rect">
            <a:avLst/>
          </a:prstGeom>
          <a:noFill/>
          <a:ln>
            <a:noFill/>
          </a:ln>
        </p:spPr>
        <p:txBody>
          <a:bodyPr spcFirstLastPara="1" wrap="square" lIns="93025" tIns="46500" rIns="93025" bIns="46500" anchor="t" anchorCtr="0">
            <a:noAutofit/>
          </a:bodyPr>
          <a:lstStyle/>
          <a:p>
            <a:pPr marL="0" lvl="0" indent="0" algn="l" rtl="0">
              <a:lnSpc>
                <a:spcPct val="100000"/>
              </a:lnSpc>
              <a:spcBef>
                <a:spcPts val="0"/>
              </a:spcBef>
              <a:spcAft>
                <a:spcPts val="0"/>
              </a:spcAft>
              <a:buClr>
                <a:schemeClr val="dk1"/>
              </a:buClr>
              <a:buSzPts val="1200"/>
              <a:buFont typeface="Calibri"/>
              <a:buNone/>
            </a:pPr>
            <a:endParaRPr/>
          </a:p>
        </p:txBody>
      </p:sp>
      <p:sp>
        <p:nvSpPr>
          <p:cNvPr id="93" name="Google Shape;93;p1: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Google Shape;155;g5e9e73d48c_0_11: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6" name="Google Shape;156;g5e9e73d48c_0_11: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157" name="Google Shape;157;g5e9e73d48c_0_11: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10</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
        <p:cNvGrpSpPr/>
        <p:nvPr/>
      </p:nvGrpSpPr>
      <p:grpSpPr>
        <a:xfrm>
          <a:off x="0" y="0"/>
          <a:ext cx="0" cy="0"/>
          <a:chOff x="0" y="0"/>
          <a:chExt cx="0" cy="0"/>
        </a:xfrm>
      </p:grpSpPr>
      <p:sp>
        <p:nvSpPr>
          <p:cNvPr id="161" name="Google Shape;161;p7: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2" name="Google Shape;162;p7: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163" name="Google Shape;163;p7: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11</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p8: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9" name="Google Shape;169;p8: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170" name="Google Shape;170;p8: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12</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Google Shape;174;p9: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5" name="Google Shape;175;p9: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176" name="Google Shape;176;p9: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13</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
        <p:cNvGrpSpPr/>
        <p:nvPr/>
      </p:nvGrpSpPr>
      <p:grpSpPr>
        <a:xfrm>
          <a:off x="0" y="0"/>
          <a:ext cx="0" cy="0"/>
          <a:chOff x="0" y="0"/>
          <a:chExt cx="0" cy="0"/>
        </a:xfrm>
      </p:grpSpPr>
      <p:sp>
        <p:nvSpPr>
          <p:cNvPr id="180" name="Google Shape;180;p10: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1" name="Google Shape;181;p10: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182" name="Google Shape;182;p10: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14</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
        <p:cNvGrpSpPr/>
        <p:nvPr/>
      </p:nvGrpSpPr>
      <p:grpSpPr>
        <a:xfrm>
          <a:off x="0" y="0"/>
          <a:ext cx="0" cy="0"/>
          <a:chOff x="0" y="0"/>
          <a:chExt cx="0" cy="0"/>
        </a:xfrm>
      </p:grpSpPr>
      <p:sp>
        <p:nvSpPr>
          <p:cNvPr id="186" name="Google Shape;186;g5db619151e_0_1: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7" name="Google Shape;187;g5db619151e_0_1: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188" name="Google Shape;188;g5db619151e_0_1: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15</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1"/>
        <p:cNvGrpSpPr/>
        <p:nvPr/>
      </p:nvGrpSpPr>
      <p:grpSpPr>
        <a:xfrm>
          <a:off x="0" y="0"/>
          <a:ext cx="0" cy="0"/>
          <a:chOff x="0" y="0"/>
          <a:chExt cx="0" cy="0"/>
        </a:xfrm>
      </p:grpSpPr>
      <p:sp>
        <p:nvSpPr>
          <p:cNvPr id="192" name="Google Shape;192;p12: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3" name="Google Shape;193;p12: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194" name="Google Shape;194;p12: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16</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p13: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9" name="Google Shape;199;p13: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200" name="Google Shape;200;p13: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17</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
        <p:cNvGrpSpPr/>
        <p:nvPr/>
      </p:nvGrpSpPr>
      <p:grpSpPr>
        <a:xfrm>
          <a:off x="0" y="0"/>
          <a:ext cx="0" cy="0"/>
          <a:chOff x="0" y="0"/>
          <a:chExt cx="0" cy="0"/>
        </a:xfrm>
      </p:grpSpPr>
      <p:sp>
        <p:nvSpPr>
          <p:cNvPr id="188" name="Google Shape;188;g495084b5b7_0_167: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9" name="Google Shape;189;g495084b5b7_0_167: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spcBef>
                <a:spcPts val="0"/>
              </a:spcBef>
              <a:spcAft>
                <a:spcPts val="0"/>
              </a:spcAft>
              <a:buNone/>
            </a:pPr>
            <a:endParaRPr sz="1200" b="0" i="0" u="none" strike="noStrike" cap="none">
              <a:solidFill>
                <a:schemeClr val="dk1"/>
              </a:solidFill>
              <a:latin typeface="Calibri"/>
              <a:ea typeface="Calibri"/>
              <a:cs typeface="Calibri"/>
              <a:sym typeface="Calibri"/>
            </a:endParaRPr>
          </a:p>
        </p:txBody>
      </p:sp>
      <p:sp>
        <p:nvSpPr>
          <p:cNvPr id="190" name="Google Shape;190;g495084b5b7_0_167: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18</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9012267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p2: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7" name="Google Shape;107;p2: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108" name="Google Shape;108;p2: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2</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g5da22d5e2b_0_6: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3" name="Google Shape;113;g5da22d5e2b_0_6: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114" name="Google Shape;114;g5da22d5e2b_0_6: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3</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g5e9e73d48c_0_6: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9" name="Google Shape;119;g5e9e73d48c_0_6: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lvl="0" indent="0" algn="l" rtl="0">
              <a:lnSpc>
                <a:spcPct val="115000"/>
              </a:lnSpc>
              <a:spcBef>
                <a:spcPts val="0"/>
              </a:spcBef>
              <a:spcAft>
                <a:spcPts val="0"/>
              </a:spcAft>
              <a:buNone/>
            </a:pPr>
            <a:r>
              <a:rPr lang="en-US" sz="1100">
                <a:latin typeface="Arial"/>
                <a:ea typeface="Arial"/>
                <a:cs typeface="Arial"/>
                <a:sym typeface="Arial"/>
              </a:rPr>
              <a:t>Lives will start at 2 and will decrease by one whenever the player causes the structure t0 collapse. When the value of lives reaches zero the player’s go is over (triggering an event). When a new player starts it is reset to 2</a:t>
            </a:r>
            <a:endParaRPr sz="1100">
              <a:latin typeface="Arial"/>
              <a:ea typeface="Arial"/>
              <a:cs typeface="Arial"/>
              <a:sym typeface="Arial"/>
            </a:endParaRPr>
          </a:p>
          <a:p>
            <a:pPr marL="0" lvl="0" indent="0" algn="l" rtl="0">
              <a:lnSpc>
                <a:spcPct val="115000"/>
              </a:lnSpc>
              <a:spcBef>
                <a:spcPts val="0"/>
              </a:spcBef>
              <a:spcAft>
                <a:spcPts val="0"/>
              </a:spcAft>
              <a:buNone/>
            </a:pPr>
            <a:r>
              <a:rPr lang="en-US" sz="1100">
                <a:latin typeface="Arial"/>
                <a:ea typeface="Arial"/>
                <a:cs typeface="Arial"/>
                <a:sym typeface="Arial"/>
              </a:rPr>
              <a:t>Score will start at 0 and increase every time a player adds an item to the structure. When a new player starts it is reset to 0</a:t>
            </a:r>
            <a:endParaRPr sz="1100">
              <a:latin typeface="Arial"/>
              <a:ea typeface="Arial"/>
              <a:cs typeface="Arial"/>
              <a:sym typeface="Arial"/>
            </a:endParaRPr>
          </a:p>
          <a:p>
            <a:pPr marL="0" lvl="0" indent="0" algn="l" rtl="0">
              <a:lnSpc>
                <a:spcPct val="115000"/>
              </a:lnSpc>
              <a:spcBef>
                <a:spcPts val="0"/>
              </a:spcBef>
              <a:spcAft>
                <a:spcPts val="0"/>
              </a:spcAft>
              <a:buNone/>
            </a:pPr>
            <a:r>
              <a:rPr lang="en-US" sz="1100">
                <a:latin typeface="Arial"/>
                <a:ea typeface="Arial"/>
                <a:cs typeface="Arial"/>
                <a:sym typeface="Arial"/>
              </a:rPr>
              <a:t>High score is set to 0 and should be updated at the end of every game if the player’s score is greater than the current high score. If this is the case then the high score is changed to the same value as the current score. Example - the high score is 14. A player finishes their go with a score of 17. Therefore the value of the high score is changed to 17.</a:t>
            </a:r>
            <a:endParaRPr sz="1200" b="0" i="0" u="none" strike="noStrike" cap="none">
              <a:solidFill>
                <a:schemeClr val="dk1"/>
              </a:solidFill>
              <a:latin typeface="Calibri"/>
              <a:ea typeface="Calibri"/>
              <a:cs typeface="Calibri"/>
              <a:sym typeface="Calibri"/>
            </a:endParaRPr>
          </a:p>
        </p:txBody>
      </p:sp>
      <p:sp>
        <p:nvSpPr>
          <p:cNvPr id="120" name="Google Shape;120;g5e9e73d48c_0_6: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4</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Google Shape;124;p3: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5" name="Google Shape;125;p3: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126" name="Google Shape;126;p3: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5</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Google Shape;130;p4: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1" name="Google Shape;131;p4: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en-US"/>
              <a:t>The variables used were lives, score and high score.</a:t>
            </a:r>
            <a:endParaRPr/>
          </a:p>
          <a:p>
            <a:pPr marL="0" marR="0" lvl="0" indent="0" algn="l" rtl="0">
              <a:lnSpc>
                <a:spcPct val="100000"/>
              </a:lnSpc>
              <a:spcBef>
                <a:spcPts val="0"/>
              </a:spcBef>
              <a:spcAft>
                <a:spcPts val="0"/>
              </a:spcAft>
              <a:buClr>
                <a:schemeClr val="dk1"/>
              </a:buClr>
              <a:buSzPts val="1200"/>
              <a:buFont typeface="Calibri"/>
              <a:buNone/>
            </a:pPr>
            <a:r>
              <a:rPr lang="en-US"/>
              <a:t>Score changed every time a new item was added to the structure,</a:t>
            </a:r>
            <a:endParaRPr/>
          </a:p>
          <a:p>
            <a:pPr marL="0" marR="0" lvl="0" indent="0" algn="l" rtl="0">
              <a:lnSpc>
                <a:spcPct val="100000"/>
              </a:lnSpc>
              <a:spcBef>
                <a:spcPts val="0"/>
              </a:spcBef>
              <a:spcAft>
                <a:spcPts val="0"/>
              </a:spcAft>
              <a:buClr>
                <a:schemeClr val="dk1"/>
              </a:buClr>
              <a:buSzPts val="1200"/>
              <a:buFont typeface="Calibri"/>
              <a:buNone/>
            </a:pPr>
            <a:r>
              <a:rPr lang="en-US"/>
              <a:t>Lives changed whenever the structure collapsed.</a:t>
            </a:r>
            <a:endParaRPr/>
          </a:p>
          <a:p>
            <a:pPr marL="0" marR="0" lvl="0" indent="0" algn="l" rtl="0">
              <a:lnSpc>
                <a:spcPct val="100000"/>
              </a:lnSpc>
              <a:spcBef>
                <a:spcPts val="0"/>
              </a:spcBef>
              <a:spcAft>
                <a:spcPts val="0"/>
              </a:spcAft>
              <a:buClr>
                <a:schemeClr val="dk1"/>
              </a:buClr>
              <a:buSzPts val="1200"/>
              <a:buFont typeface="Calibri"/>
              <a:buNone/>
            </a:pPr>
            <a:r>
              <a:rPr lang="en-US"/>
              <a:t>When lives reached zero the player’s go was over.</a:t>
            </a:r>
            <a:endParaRPr/>
          </a:p>
          <a:p>
            <a:pPr marL="0" marR="0" lvl="0" indent="0" algn="l" rtl="0">
              <a:lnSpc>
                <a:spcPct val="100000"/>
              </a:lnSpc>
              <a:spcBef>
                <a:spcPts val="0"/>
              </a:spcBef>
              <a:spcAft>
                <a:spcPts val="0"/>
              </a:spcAft>
              <a:buClr>
                <a:schemeClr val="dk1"/>
              </a:buClr>
              <a:buSzPts val="1200"/>
              <a:buFont typeface="Calibri"/>
              <a:buNone/>
            </a:pPr>
            <a:r>
              <a:rPr lang="en-US"/>
              <a:t>When the score was greater than the current high score, the high score was changed.</a:t>
            </a:r>
            <a:endParaRPr/>
          </a:p>
        </p:txBody>
      </p:sp>
      <p:sp>
        <p:nvSpPr>
          <p:cNvPr id="132" name="Google Shape;132;p4: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6</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36" name="Google Shape;136;p5: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7" name="Google Shape;137;p5: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138" name="Google Shape;138;p5: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7</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
        <p:cNvGrpSpPr/>
        <p:nvPr/>
      </p:nvGrpSpPr>
      <p:grpSpPr>
        <a:xfrm>
          <a:off x="0" y="0"/>
          <a:ext cx="0" cy="0"/>
          <a:chOff x="0" y="0"/>
          <a:chExt cx="0" cy="0"/>
        </a:xfrm>
      </p:grpSpPr>
      <p:sp>
        <p:nvSpPr>
          <p:cNvPr id="143" name="Google Shape;143;p6: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4" name="Google Shape;144;p6: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en-US"/>
              <a:t>The current value of the variable named </a:t>
            </a:r>
            <a:r>
              <a:rPr lang="en-US" b="1"/>
              <a:t>lives </a:t>
            </a:r>
            <a:r>
              <a:rPr lang="en-US"/>
              <a:t>would be displayed. The same value will not always be displayed as the value of the variable is decreased every time a player collapses the tower and reset to 2 every time a new player starts.</a:t>
            </a:r>
            <a:endParaRPr sz="1200" i="0" u="none" strike="noStrike" cap="none">
              <a:solidFill>
                <a:schemeClr val="dk1"/>
              </a:solidFill>
            </a:endParaRPr>
          </a:p>
        </p:txBody>
      </p:sp>
      <p:sp>
        <p:nvSpPr>
          <p:cNvPr id="145" name="Google Shape;145;p6: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8</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g5e9e73d48c_0_17: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0" name="Google Shape;150;g5e9e73d48c_0_17: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151" name="Google Shape;151;g5e9e73d48c_0_17: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9</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Large quote">
  <p:cSld name="Large quote">
    <p:bg>
      <p:bgPr>
        <a:solidFill>
          <a:srgbClr val="00C800"/>
        </a:solidFill>
        <a:effectLst/>
      </p:bgPr>
    </p:bg>
    <p:spTree>
      <p:nvGrpSpPr>
        <p:cNvPr id="1" name="Shape 15"/>
        <p:cNvGrpSpPr/>
        <p:nvPr/>
      </p:nvGrpSpPr>
      <p:grpSpPr>
        <a:xfrm>
          <a:off x="0" y="0"/>
          <a:ext cx="0" cy="0"/>
          <a:chOff x="0" y="0"/>
          <a:chExt cx="0" cy="0"/>
        </a:xfrm>
      </p:grpSpPr>
      <p:sp>
        <p:nvSpPr>
          <p:cNvPr id="16" name="Google Shape;16;p2"/>
          <p:cNvSpPr txBox="1">
            <a:spLocks noGrp="1"/>
          </p:cNvSpPr>
          <p:nvPr>
            <p:ph type="body" idx="1"/>
          </p:nvPr>
        </p:nvSpPr>
        <p:spPr>
          <a:xfrm>
            <a:off x="768000" y="2294400"/>
            <a:ext cx="10579255" cy="2294400"/>
          </a:xfrm>
          <a:prstGeom prst="rect">
            <a:avLst/>
          </a:prstGeom>
          <a:noFill/>
          <a:ln>
            <a:noFill/>
          </a:ln>
        </p:spPr>
        <p:txBody>
          <a:bodyPr spcFirstLastPara="1" wrap="square" lIns="0" tIns="0" rIns="0" bIns="0" anchor="t" anchorCtr="0">
            <a:noAutofit/>
          </a:bodyPr>
          <a:lstStyle>
            <a:lvl1pPr marL="457200" marR="0" lvl="0" indent="-228600" algn="ctr">
              <a:lnSpc>
                <a:spcPct val="103685"/>
              </a:lnSpc>
              <a:spcBef>
                <a:spcPts val="400"/>
              </a:spcBef>
              <a:spcAft>
                <a:spcPts val="0"/>
              </a:spcAft>
              <a:buClr>
                <a:srgbClr val="5EB130"/>
              </a:buClr>
              <a:buSzPts val="4104"/>
              <a:buFont typeface="Noto Sans Symbols"/>
              <a:buNone/>
              <a:defRPr sz="5400" b="0" i="0" u="none" strike="noStrike" cap="none">
                <a:solidFill>
                  <a:schemeClr val="lt1"/>
                </a:solidFill>
                <a:latin typeface="Cabin"/>
                <a:ea typeface="Cabin"/>
                <a:cs typeface="Cabin"/>
                <a:sym typeface="Cabin"/>
              </a:defRPr>
            </a:lvl1pPr>
            <a:lvl2pPr marL="914400" marR="0" lvl="1" indent="-325119" algn="l">
              <a:lnSpc>
                <a:spcPct val="100000"/>
              </a:lnSpc>
              <a:spcBef>
                <a:spcPts val="2100"/>
              </a:spcBef>
              <a:spcAft>
                <a:spcPts val="0"/>
              </a:spcAft>
              <a:buClr>
                <a:srgbClr val="5EB130"/>
              </a:buClr>
              <a:buSzPts val="1520"/>
              <a:buFont typeface="Noto Sans Symbols"/>
              <a:buChar char="▪"/>
              <a:defRPr sz="2000" b="0" i="0" u="none" strike="noStrike" cap="none">
                <a:solidFill>
                  <a:schemeClr val="lt2"/>
                </a:solidFill>
                <a:latin typeface="Questrial"/>
                <a:ea typeface="Questrial"/>
                <a:cs typeface="Questrial"/>
                <a:sym typeface="Questrial"/>
              </a:defRPr>
            </a:lvl2pPr>
            <a:lvl3pPr marL="1371600" marR="0" lvl="2" indent="-325119" algn="l">
              <a:lnSpc>
                <a:spcPct val="100000"/>
              </a:lnSpc>
              <a:spcBef>
                <a:spcPts val="2100"/>
              </a:spcBef>
              <a:spcAft>
                <a:spcPts val="0"/>
              </a:spcAft>
              <a:buClr>
                <a:srgbClr val="5EB130"/>
              </a:buClr>
              <a:buSzPts val="1520"/>
              <a:buFont typeface="Noto Sans Symbols"/>
              <a:buChar char="▪"/>
              <a:defRPr sz="2000" b="0" i="0" u="none" strike="noStrike" cap="none">
                <a:solidFill>
                  <a:schemeClr val="lt2"/>
                </a:solidFill>
                <a:latin typeface="Questrial"/>
                <a:ea typeface="Questrial"/>
                <a:cs typeface="Questrial"/>
                <a:sym typeface="Questrial"/>
              </a:defRPr>
            </a:lvl3pPr>
            <a:lvl4pPr marL="1828800" marR="0" lvl="3" indent="-325119" algn="l">
              <a:lnSpc>
                <a:spcPct val="100000"/>
              </a:lnSpc>
              <a:spcBef>
                <a:spcPts val="2100"/>
              </a:spcBef>
              <a:spcAft>
                <a:spcPts val="0"/>
              </a:spcAft>
              <a:buClr>
                <a:srgbClr val="5EB130"/>
              </a:buClr>
              <a:buSzPts val="1520"/>
              <a:buFont typeface="Noto Sans Symbols"/>
              <a:buChar char="▪"/>
              <a:defRPr sz="2000" b="0" i="0" u="none" strike="noStrike" cap="none">
                <a:solidFill>
                  <a:schemeClr val="lt2"/>
                </a:solidFill>
                <a:latin typeface="Questrial"/>
                <a:ea typeface="Questrial"/>
                <a:cs typeface="Questrial"/>
                <a:sym typeface="Questrial"/>
              </a:defRPr>
            </a:lvl4pPr>
            <a:lvl5pPr marL="2286000" marR="0" lvl="4" indent="-383032" algn="l">
              <a:lnSpc>
                <a:spcPct val="108312"/>
              </a:lnSpc>
              <a:spcBef>
                <a:spcPts val="2100"/>
              </a:spcBef>
              <a:spcAft>
                <a:spcPts val="0"/>
              </a:spcAft>
              <a:buClr>
                <a:schemeClr val="lt2"/>
              </a:buClr>
              <a:buSzPts val="2432"/>
              <a:buFont typeface="Cabin"/>
              <a:buAutoNum type="arabicPeriod"/>
              <a:defRPr sz="3200" b="0" i="0" u="none" strike="noStrike" cap="none">
                <a:solidFill>
                  <a:schemeClr val="lt2"/>
                </a:solidFill>
                <a:latin typeface="Cabin"/>
                <a:ea typeface="Cabin"/>
                <a:cs typeface="Cabin"/>
                <a:sym typeface="Cabin"/>
              </a:defRPr>
            </a:lvl5pPr>
            <a:lvl6pPr marL="2743200" marR="0" lvl="5" indent="-400050" algn="l">
              <a:lnSpc>
                <a:spcPct val="90000"/>
              </a:lnSpc>
              <a:spcBef>
                <a:spcPts val="210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6pPr>
            <a:lvl7pPr marL="3200400" marR="0" lvl="6" indent="-400050" algn="l">
              <a:lnSpc>
                <a:spcPct val="90000"/>
              </a:lnSpc>
              <a:spcBef>
                <a:spcPts val="210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7pPr>
            <a:lvl8pPr marL="3657600" marR="0" lvl="7" indent="-400050" algn="l">
              <a:lnSpc>
                <a:spcPct val="90000"/>
              </a:lnSpc>
              <a:spcBef>
                <a:spcPts val="210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8pPr>
            <a:lvl9pPr marL="4114800" marR="0" lvl="8" indent="-400050" algn="l">
              <a:lnSpc>
                <a:spcPct val="90000"/>
              </a:lnSpc>
              <a:spcBef>
                <a:spcPts val="2100"/>
              </a:spcBef>
              <a:spcAft>
                <a:spcPts val="2100"/>
              </a:spcAft>
              <a:buClr>
                <a:schemeClr val="dk1"/>
              </a:buClr>
              <a:buSzPts val="2700"/>
              <a:buFont typeface="Arial"/>
              <a:buChar char="•"/>
              <a:defRPr sz="2700" b="0" i="0" u="none" strike="noStrike" cap="none">
                <a:solidFill>
                  <a:schemeClr val="dk1"/>
                </a:solidFill>
                <a:latin typeface="Cabin"/>
                <a:ea typeface="Cabin"/>
                <a:cs typeface="Cabin"/>
                <a:sym typeface="Cabin"/>
              </a:defRPr>
            </a:lvl9pPr>
          </a:lstStyle>
          <a:p>
            <a:endParaRPr/>
          </a:p>
        </p:txBody>
      </p:sp>
      <p:sp>
        <p:nvSpPr>
          <p:cNvPr id="17" name="Google Shape;17;p2"/>
          <p:cNvSpPr txBox="1">
            <a:spLocks noGrp="1"/>
          </p:cNvSpPr>
          <p:nvPr>
            <p:ph type="body" idx="2"/>
          </p:nvPr>
        </p:nvSpPr>
        <p:spPr>
          <a:xfrm>
            <a:off x="2140800" y="3734400"/>
            <a:ext cx="7838341" cy="1219200"/>
          </a:xfrm>
          <a:prstGeom prst="rect">
            <a:avLst/>
          </a:prstGeom>
          <a:noFill/>
          <a:ln>
            <a:noFill/>
          </a:ln>
        </p:spPr>
        <p:txBody>
          <a:bodyPr spcFirstLastPara="1" wrap="square" lIns="0" tIns="0" rIns="0" bIns="0" anchor="t" anchorCtr="0">
            <a:noAutofit/>
          </a:bodyPr>
          <a:lstStyle>
            <a:lvl1pPr marL="457200" marR="0" lvl="0" indent="-228600" algn="ctr">
              <a:lnSpc>
                <a:spcPct val="233291"/>
              </a:lnSpc>
              <a:spcBef>
                <a:spcPts val="400"/>
              </a:spcBef>
              <a:spcAft>
                <a:spcPts val="0"/>
              </a:spcAft>
              <a:buClr>
                <a:srgbClr val="5EB130"/>
              </a:buClr>
              <a:buSzPts val="1824"/>
              <a:buFont typeface="Noto Sans Symbols"/>
              <a:buNone/>
              <a:defRPr sz="2400" b="0" i="0" u="none" strike="noStrike" cap="none">
                <a:solidFill>
                  <a:schemeClr val="lt1"/>
                </a:solidFill>
                <a:latin typeface="Cabin"/>
                <a:ea typeface="Cabin"/>
                <a:cs typeface="Cabin"/>
                <a:sym typeface="Cabin"/>
              </a:defRPr>
            </a:lvl1pPr>
            <a:lvl2pPr marL="914400" marR="0" lvl="1" indent="-325119" algn="l">
              <a:lnSpc>
                <a:spcPct val="100000"/>
              </a:lnSpc>
              <a:spcBef>
                <a:spcPts val="2100"/>
              </a:spcBef>
              <a:spcAft>
                <a:spcPts val="0"/>
              </a:spcAft>
              <a:buClr>
                <a:srgbClr val="5EB130"/>
              </a:buClr>
              <a:buSzPts val="1520"/>
              <a:buFont typeface="Noto Sans Symbols"/>
              <a:buChar char="▪"/>
              <a:defRPr sz="2000" b="0" i="0" u="none" strike="noStrike" cap="none">
                <a:solidFill>
                  <a:schemeClr val="lt2"/>
                </a:solidFill>
                <a:latin typeface="Questrial"/>
                <a:ea typeface="Questrial"/>
                <a:cs typeface="Questrial"/>
                <a:sym typeface="Questrial"/>
              </a:defRPr>
            </a:lvl2pPr>
            <a:lvl3pPr marL="1371600" marR="0" lvl="2" indent="-325119" algn="l">
              <a:lnSpc>
                <a:spcPct val="100000"/>
              </a:lnSpc>
              <a:spcBef>
                <a:spcPts val="2100"/>
              </a:spcBef>
              <a:spcAft>
                <a:spcPts val="0"/>
              </a:spcAft>
              <a:buClr>
                <a:srgbClr val="5EB130"/>
              </a:buClr>
              <a:buSzPts val="1520"/>
              <a:buFont typeface="Noto Sans Symbols"/>
              <a:buChar char="▪"/>
              <a:defRPr sz="2000" b="0" i="0" u="none" strike="noStrike" cap="none">
                <a:solidFill>
                  <a:schemeClr val="lt2"/>
                </a:solidFill>
                <a:latin typeface="Questrial"/>
                <a:ea typeface="Questrial"/>
                <a:cs typeface="Questrial"/>
                <a:sym typeface="Questrial"/>
              </a:defRPr>
            </a:lvl3pPr>
            <a:lvl4pPr marL="1828800" marR="0" lvl="3" indent="-325119" algn="l">
              <a:lnSpc>
                <a:spcPct val="100000"/>
              </a:lnSpc>
              <a:spcBef>
                <a:spcPts val="2100"/>
              </a:spcBef>
              <a:spcAft>
                <a:spcPts val="0"/>
              </a:spcAft>
              <a:buClr>
                <a:srgbClr val="5EB130"/>
              </a:buClr>
              <a:buSzPts val="1520"/>
              <a:buFont typeface="Noto Sans Symbols"/>
              <a:buChar char="▪"/>
              <a:defRPr sz="2000" b="0" i="0" u="none" strike="noStrike" cap="none">
                <a:solidFill>
                  <a:schemeClr val="lt2"/>
                </a:solidFill>
                <a:latin typeface="Questrial"/>
                <a:ea typeface="Questrial"/>
                <a:cs typeface="Questrial"/>
                <a:sym typeface="Questrial"/>
              </a:defRPr>
            </a:lvl4pPr>
            <a:lvl5pPr marL="2286000" marR="0" lvl="4" indent="-383032" algn="l">
              <a:lnSpc>
                <a:spcPct val="108312"/>
              </a:lnSpc>
              <a:spcBef>
                <a:spcPts val="2100"/>
              </a:spcBef>
              <a:spcAft>
                <a:spcPts val="0"/>
              </a:spcAft>
              <a:buClr>
                <a:schemeClr val="lt2"/>
              </a:buClr>
              <a:buSzPts val="2432"/>
              <a:buFont typeface="Cabin"/>
              <a:buAutoNum type="arabicPeriod"/>
              <a:defRPr sz="3200" b="0" i="0" u="none" strike="noStrike" cap="none">
                <a:solidFill>
                  <a:schemeClr val="lt2"/>
                </a:solidFill>
                <a:latin typeface="Cabin"/>
                <a:ea typeface="Cabin"/>
                <a:cs typeface="Cabin"/>
                <a:sym typeface="Cabin"/>
              </a:defRPr>
            </a:lvl5pPr>
            <a:lvl6pPr marL="2743200" marR="0" lvl="5" indent="-400050" algn="l">
              <a:lnSpc>
                <a:spcPct val="90000"/>
              </a:lnSpc>
              <a:spcBef>
                <a:spcPts val="210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6pPr>
            <a:lvl7pPr marL="3200400" marR="0" lvl="6" indent="-400050" algn="l">
              <a:lnSpc>
                <a:spcPct val="90000"/>
              </a:lnSpc>
              <a:spcBef>
                <a:spcPts val="210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7pPr>
            <a:lvl8pPr marL="3657600" marR="0" lvl="7" indent="-400050" algn="l">
              <a:lnSpc>
                <a:spcPct val="90000"/>
              </a:lnSpc>
              <a:spcBef>
                <a:spcPts val="210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8pPr>
            <a:lvl9pPr marL="4114800" marR="0" lvl="8" indent="-400050" algn="l">
              <a:lnSpc>
                <a:spcPct val="90000"/>
              </a:lnSpc>
              <a:spcBef>
                <a:spcPts val="2100"/>
              </a:spcBef>
              <a:spcAft>
                <a:spcPts val="2100"/>
              </a:spcAft>
              <a:buClr>
                <a:schemeClr val="dk1"/>
              </a:buClr>
              <a:buSzPts val="2700"/>
              <a:buFont typeface="Arial"/>
              <a:buChar char="•"/>
              <a:defRPr sz="2700" b="0" i="0" u="none" strike="noStrike" cap="none">
                <a:solidFill>
                  <a:schemeClr val="dk1"/>
                </a:solidFill>
                <a:latin typeface="Cabin"/>
                <a:ea typeface="Cabin"/>
                <a:cs typeface="Cabin"/>
                <a:sym typeface="Cabin"/>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65"/>
        <p:cNvGrpSpPr/>
        <p:nvPr/>
      </p:nvGrpSpPr>
      <p:grpSpPr>
        <a:xfrm>
          <a:off x="0" y="0"/>
          <a:ext cx="0" cy="0"/>
          <a:chOff x="0" y="0"/>
          <a:chExt cx="0" cy="0"/>
        </a:xfrm>
      </p:grpSpPr>
      <p:sp>
        <p:nvSpPr>
          <p:cNvPr id="66" name="Google Shape;66;p11"/>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7" name="Google Shape;67;p11"/>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8" name="Google Shape;68;p11"/>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9" name="Google Shape;69;p1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0" name="Google Shape;70;p1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1" name="Google Shape;71;p1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72"/>
        <p:cNvGrpSpPr/>
        <p:nvPr/>
      </p:nvGrpSpPr>
      <p:grpSpPr>
        <a:xfrm>
          <a:off x="0" y="0"/>
          <a:ext cx="0" cy="0"/>
          <a:chOff x="0" y="0"/>
          <a:chExt cx="0" cy="0"/>
        </a:xfrm>
      </p:grpSpPr>
      <p:sp>
        <p:nvSpPr>
          <p:cNvPr id="73" name="Google Shape;73;p12"/>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4" name="Google Shape;74;p12"/>
          <p:cNvSpPr>
            <a:spLocks noGrp="1"/>
          </p:cNvSpPr>
          <p:nvPr>
            <p:ph type="pic" idx="2"/>
          </p:nvPr>
        </p:nvSpPr>
        <p:spPr>
          <a:xfrm>
            <a:off x="5183188" y="987425"/>
            <a:ext cx="6172200" cy="4873625"/>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100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75" name="Google Shape;75;p12"/>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6" name="Google Shape;76;p1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7" name="Google Shape;77;p1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8" name="Google Shape;78;p1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9"/>
        <p:cNvGrpSpPr/>
        <p:nvPr/>
      </p:nvGrpSpPr>
      <p:grpSpPr>
        <a:xfrm>
          <a:off x="0" y="0"/>
          <a:ext cx="0" cy="0"/>
          <a:chOff x="0" y="0"/>
          <a:chExt cx="0" cy="0"/>
        </a:xfrm>
      </p:grpSpPr>
      <p:sp>
        <p:nvSpPr>
          <p:cNvPr id="80" name="Google Shape;80;p1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1" name="Google Shape;81;p13"/>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2" name="Google Shape;82;p1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3" name="Google Shape;83;p1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4" name="Google Shape;84;p1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85"/>
        <p:cNvGrpSpPr/>
        <p:nvPr/>
      </p:nvGrpSpPr>
      <p:grpSpPr>
        <a:xfrm>
          <a:off x="0" y="0"/>
          <a:ext cx="0" cy="0"/>
          <a:chOff x="0" y="0"/>
          <a:chExt cx="0" cy="0"/>
        </a:xfrm>
      </p:grpSpPr>
      <p:sp>
        <p:nvSpPr>
          <p:cNvPr id="86" name="Google Shape;86;p14"/>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7" name="Google Shape;87;p14"/>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8" name="Google Shape;88;p1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9" name="Google Shape;89;p1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0" name="Google Shape;90;p1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matchingName="full image">
  <p:cSld name="full image">
    <p:spTree>
      <p:nvGrpSpPr>
        <p:cNvPr id="1" name="Shape 18"/>
        <p:cNvGrpSpPr/>
        <p:nvPr/>
      </p:nvGrpSpPr>
      <p:grpSpPr>
        <a:xfrm>
          <a:off x="0" y="0"/>
          <a:ext cx="0" cy="0"/>
          <a:chOff x="0" y="0"/>
          <a:chExt cx="0" cy="0"/>
        </a:xfrm>
      </p:grpSpPr>
      <p:sp>
        <p:nvSpPr>
          <p:cNvPr id="19" name="Google Shape;19;p3"/>
          <p:cNvSpPr>
            <a:spLocks noGrp="1"/>
          </p:cNvSpPr>
          <p:nvPr>
            <p:ph type="pic" idx="2"/>
          </p:nvPr>
        </p:nvSpPr>
        <p:spPr>
          <a:xfrm>
            <a:off x="0" y="120868"/>
            <a:ext cx="12191875" cy="6866400"/>
          </a:xfrm>
          <a:prstGeom prst="rect">
            <a:avLst/>
          </a:prstGeom>
          <a:noFill/>
          <a:ln>
            <a:noFill/>
          </a:ln>
        </p:spPr>
        <p:txBody>
          <a:bodyPr spcFirstLastPara="1" wrap="square" lIns="0" tIns="0" rIns="0" bIns="0" anchor="t" anchorCtr="0">
            <a:noAutofit/>
          </a:bodyPr>
          <a:lstStyle>
            <a:lvl1pPr marR="0" lvl="0" algn="l" rtl="0">
              <a:lnSpc>
                <a:spcPct val="100000"/>
              </a:lnSpc>
              <a:spcBef>
                <a:spcPts val="400"/>
              </a:spcBef>
              <a:spcAft>
                <a:spcPts val="0"/>
              </a:spcAft>
              <a:buClr>
                <a:srgbClr val="5EB130"/>
              </a:buClr>
              <a:buSzPts val="1824"/>
              <a:buFont typeface="Noto Sans Symbols"/>
              <a:buChar char="▪"/>
              <a:defRPr sz="2400" b="0" i="0" u="none" strike="noStrike" cap="none">
                <a:solidFill>
                  <a:schemeClr val="dk2"/>
                </a:solidFill>
                <a:latin typeface="Questrial"/>
                <a:ea typeface="Questrial"/>
                <a:cs typeface="Questrial"/>
                <a:sym typeface="Questrial"/>
              </a:defRPr>
            </a:lvl1pPr>
            <a:lvl2pPr marR="0" lvl="1" algn="l" rtl="0">
              <a:lnSpc>
                <a:spcPct val="100000"/>
              </a:lnSpc>
              <a:spcBef>
                <a:spcPts val="400"/>
              </a:spcBef>
              <a:spcAft>
                <a:spcPts val="0"/>
              </a:spcAft>
              <a:buClr>
                <a:srgbClr val="5EB130"/>
              </a:buClr>
              <a:buSzPts val="1520"/>
              <a:buFont typeface="Noto Sans Symbols"/>
              <a:buChar char="▪"/>
              <a:defRPr sz="2000" b="0" i="0" u="none" strike="noStrike" cap="none">
                <a:solidFill>
                  <a:schemeClr val="dk2"/>
                </a:solidFill>
                <a:latin typeface="Questrial"/>
                <a:ea typeface="Questrial"/>
                <a:cs typeface="Questrial"/>
                <a:sym typeface="Questrial"/>
              </a:defRPr>
            </a:lvl2pPr>
            <a:lvl3pPr marR="0" lvl="2" algn="l" rtl="0">
              <a:lnSpc>
                <a:spcPct val="100000"/>
              </a:lnSpc>
              <a:spcBef>
                <a:spcPts val="400"/>
              </a:spcBef>
              <a:spcAft>
                <a:spcPts val="0"/>
              </a:spcAft>
              <a:buClr>
                <a:srgbClr val="5EB130"/>
              </a:buClr>
              <a:buSzPts val="1520"/>
              <a:buFont typeface="Noto Sans Symbols"/>
              <a:buChar char="▪"/>
              <a:defRPr sz="2000" b="0" i="0" u="none" strike="noStrike" cap="none">
                <a:solidFill>
                  <a:schemeClr val="dk2"/>
                </a:solidFill>
                <a:latin typeface="Questrial"/>
                <a:ea typeface="Questrial"/>
                <a:cs typeface="Questrial"/>
                <a:sym typeface="Questrial"/>
              </a:defRPr>
            </a:lvl3pPr>
            <a:lvl4pPr marR="0" lvl="3" algn="l" rtl="0">
              <a:lnSpc>
                <a:spcPct val="100000"/>
              </a:lnSpc>
              <a:spcBef>
                <a:spcPts val="400"/>
              </a:spcBef>
              <a:spcAft>
                <a:spcPts val="0"/>
              </a:spcAft>
              <a:buClr>
                <a:srgbClr val="5EB130"/>
              </a:buClr>
              <a:buSzPts val="1520"/>
              <a:buFont typeface="Noto Sans Symbols"/>
              <a:buChar char="▪"/>
              <a:defRPr sz="2000" b="0" i="0" u="none" strike="noStrike" cap="none">
                <a:solidFill>
                  <a:schemeClr val="dk2"/>
                </a:solidFill>
                <a:latin typeface="Questrial"/>
                <a:ea typeface="Questrial"/>
                <a:cs typeface="Questrial"/>
                <a:sym typeface="Questrial"/>
              </a:defRPr>
            </a:lvl4pPr>
            <a:lvl5pPr marR="0" lvl="4" algn="l" rtl="0">
              <a:lnSpc>
                <a:spcPct val="108312"/>
              </a:lnSpc>
              <a:spcBef>
                <a:spcPts val="0"/>
              </a:spcBef>
              <a:spcAft>
                <a:spcPts val="0"/>
              </a:spcAft>
              <a:buClr>
                <a:schemeClr val="dk1"/>
              </a:buClr>
              <a:buSzPts val="2432"/>
              <a:buFont typeface="Cabin"/>
              <a:buAutoNum type="arabicPeriod"/>
              <a:defRPr sz="3200" b="0" i="0" u="none" strike="noStrike" cap="none">
                <a:solidFill>
                  <a:schemeClr val="dk1"/>
                </a:solidFill>
                <a:latin typeface="Cabin"/>
                <a:ea typeface="Cabin"/>
                <a:cs typeface="Cabin"/>
                <a:sym typeface="Cabin"/>
              </a:defRPr>
            </a:lvl5pPr>
            <a:lvl6pPr marR="0" lvl="5" algn="l" rtl="0">
              <a:lnSpc>
                <a:spcPct val="90000"/>
              </a:lnSpc>
              <a:spcBef>
                <a:spcPts val="54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6pPr>
            <a:lvl7pPr marR="0" lvl="6" algn="l" rtl="0">
              <a:lnSpc>
                <a:spcPct val="90000"/>
              </a:lnSpc>
              <a:spcBef>
                <a:spcPts val="54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7pPr>
            <a:lvl8pPr marR="0" lvl="7" algn="l" rtl="0">
              <a:lnSpc>
                <a:spcPct val="90000"/>
              </a:lnSpc>
              <a:spcBef>
                <a:spcPts val="54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8pPr>
            <a:lvl9pPr marR="0" lvl="8" algn="l" rtl="0">
              <a:lnSpc>
                <a:spcPct val="90000"/>
              </a:lnSpc>
              <a:spcBef>
                <a:spcPts val="54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9pPr>
          </a:lstStyle>
          <a:p>
            <a:endParaRPr/>
          </a:p>
        </p:txBody>
      </p:sp>
      <p:sp>
        <p:nvSpPr>
          <p:cNvPr id="20" name="Google Shape;20;p3"/>
          <p:cNvSpPr txBox="1">
            <a:spLocks noGrp="1"/>
          </p:cNvSpPr>
          <p:nvPr>
            <p:ph type="title"/>
          </p:nvPr>
        </p:nvSpPr>
        <p:spPr>
          <a:xfrm>
            <a:off x="824628" y="358342"/>
            <a:ext cx="10135740" cy="558600"/>
          </a:xfrm>
          <a:prstGeom prst="rect">
            <a:avLst/>
          </a:prstGeom>
          <a:noFill/>
          <a:ln>
            <a:noFill/>
          </a:ln>
        </p:spPr>
        <p:txBody>
          <a:bodyPr spcFirstLastPara="1" wrap="square" lIns="0" tIns="0" rIns="0" bIns="0" anchor="t" anchorCtr="0">
            <a:noAutofit/>
          </a:bodyPr>
          <a:lstStyle>
            <a:lvl1pPr marR="0" lvl="0" algn="l">
              <a:lnSpc>
                <a:spcPct val="106650"/>
              </a:lnSpc>
              <a:spcBef>
                <a:spcPts val="0"/>
              </a:spcBef>
              <a:spcAft>
                <a:spcPts val="0"/>
              </a:spcAft>
              <a:buClr>
                <a:srgbClr val="303333"/>
              </a:buClr>
              <a:buSzPts val="4000"/>
              <a:buFont typeface="Arial"/>
              <a:buNone/>
              <a:defRPr sz="4000" b="1" i="0" u="none" strike="noStrike" cap="none">
                <a:solidFill>
                  <a:srgbClr val="303333"/>
                </a:solidFill>
                <a:latin typeface="Arial"/>
                <a:ea typeface="Arial"/>
                <a:cs typeface="Arial"/>
                <a:sym typeface="Arial"/>
              </a:defRPr>
            </a:lvl1pPr>
            <a:lvl2pPr lvl="1" algn="l">
              <a:lnSpc>
                <a:spcPct val="100000"/>
              </a:lnSpc>
              <a:spcBef>
                <a:spcPts val="0"/>
              </a:spcBef>
              <a:spcAft>
                <a:spcPts val="0"/>
              </a:spcAft>
              <a:buSzPts val="3700"/>
              <a:buNone/>
              <a:defRPr sz="1800"/>
            </a:lvl2pPr>
            <a:lvl3pPr lvl="2" algn="l">
              <a:lnSpc>
                <a:spcPct val="100000"/>
              </a:lnSpc>
              <a:spcBef>
                <a:spcPts val="0"/>
              </a:spcBef>
              <a:spcAft>
                <a:spcPts val="0"/>
              </a:spcAft>
              <a:buSzPts val="3700"/>
              <a:buNone/>
              <a:defRPr sz="1800"/>
            </a:lvl3pPr>
            <a:lvl4pPr lvl="3" algn="l">
              <a:lnSpc>
                <a:spcPct val="100000"/>
              </a:lnSpc>
              <a:spcBef>
                <a:spcPts val="0"/>
              </a:spcBef>
              <a:spcAft>
                <a:spcPts val="0"/>
              </a:spcAft>
              <a:buSzPts val="3700"/>
              <a:buNone/>
              <a:defRPr sz="1800"/>
            </a:lvl4pPr>
            <a:lvl5pPr lvl="4" algn="l">
              <a:lnSpc>
                <a:spcPct val="100000"/>
              </a:lnSpc>
              <a:spcBef>
                <a:spcPts val="0"/>
              </a:spcBef>
              <a:spcAft>
                <a:spcPts val="0"/>
              </a:spcAft>
              <a:buSzPts val="3700"/>
              <a:buNone/>
              <a:defRPr sz="1800"/>
            </a:lvl5pPr>
            <a:lvl6pPr lvl="5" algn="l">
              <a:lnSpc>
                <a:spcPct val="100000"/>
              </a:lnSpc>
              <a:spcBef>
                <a:spcPts val="0"/>
              </a:spcBef>
              <a:spcAft>
                <a:spcPts val="0"/>
              </a:spcAft>
              <a:buSzPts val="3700"/>
              <a:buNone/>
              <a:defRPr sz="1800"/>
            </a:lvl6pPr>
            <a:lvl7pPr lvl="6" algn="l">
              <a:lnSpc>
                <a:spcPct val="100000"/>
              </a:lnSpc>
              <a:spcBef>
                <a:spcPts val="0"/>
              </a:spcBef>
              <a:spcAft>
                <a:spcPts val="0"/>
              </a:spcAft>
              <a:buSzPts val="3700"/>
              <a:buNone/>
              <a:defRPr sz="1800"/>
            </a:lvl7pPr>
            <a:lvl8pPr lvl="7" algn="l">
              <a:lnSpc>
                <a:spcPct val="100000"/>
              </a:lnSpc>
              <a:spcBef>
                <a:spcPts val="0"/>
              </a:spcBef>
              <a:spcAft>
                <a:spcPts val="0"/>
              </a:spcAft>
              <a:buSzPts val="3700"/>
              <a:buNone/>
              <a:defRPr sz="1800"/>
            </a:lvl8pPr>
            <a:lvl9pPr lvl="8" algn="l">
              <a:lnSpc>
                <a:spcPct val="100000"/>
              </a:lnSpc>
              <a:spcBef>
                <a:spcPts val="0"/>
              </a:spcBef>
              <a:spcAft>
                <a:spcPts val="0"/>
              </a:spcAft>
              <a:buSzPts val="3700"/>
              <a:buNone/>
              <a:defRPr sz="1800"/>
            </a:lvl9pPr>
          </a:lstStyle>
          <a:p>
            <a:endParaRPr/>
          </a:p>
        </p:txBody>
      </p:sp>
      <p:pic>
        <p:nvPicPr>
          <p:cNvPr id="4" name="Picture 3">
            <a:extLst>
              <a:ext uri="{FF2B5EF4-FFF2-40B4-BE49-F238E27FC236}">
                <a16:creationId xmlns:a16="http://schemas.microsoft.com/office/drawing/2014/main" id="{083D4C29-1314-FB40-A64F-9E1D27AC98DC}"/>
              </a:ext>
            </a:extLst>
          </p:cNvPr>
          <p:cNvPicPr>
            <a:picLocks noChangeAspect="1"/>
          </p:cNvPicPr>
          <p:nvPr userDrawn="1"/>
        </p:nvPicPr>
        <p:blipFill>
          <a:blip r:embed="rId2"/>
          <a:stretch>
            <a:fillRect/>
          </a:stretch>
        </p:blipFill>
        <p:spPr>
          <a:xfrm>
            <a:off x="10960368" y="6203732"/>
            <a:ext cx="1092200" cy="5334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22"/>
        <p:cNvGrpSpPr/>
        <p:nvPr/>
      </p:nvGrpSpPr>
      <p:grpSpPr>
        <a:xfrm>
          <a:off x="0" y="0"/>
          <a:ext cx="0" cy="0"/>
          <a:chOff x="0" y="0"/>
          <a:chExt cx="0" cy="0"/>
        </a:xfrm>
      </p:grpSpPr>
      <p:sp>
        <p:nvSpPr>
          <p:cNvPr id="23" name="Google Shape;23;p4"/>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4" name="Google Shape;24;p4"/>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25" name="Google Shape;25;p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6" name="Google Shape;26;p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 name="Google Shape;27;p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8"/>
        <p:cNvGrpSpPr/>
        <p:nvPr/>
      </p:nvGrpSpPr>
      <p:grpSpPr>
        <a:xfrm>
          <a:off x="0" y="0"/>
          <a:ext cx="0" cy="0"/>
          <a:chOff x="0" y="0"/>
          <a:chExt cx="0" cy="0"/>
        </a:xfrm>
      </p:grpSpPr>
      <p:sp>
        <p:nvSpPr>
          <p:cNvPr id="29" name="Google Shape;29;p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0" name="Google Shape;30;p5"/>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1" name="Google Shape;31;p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3" name="Google Shape;33;p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4"/>
        <p:cNvGrpSpPr/>
        <p:nvPr/>
      </p:nvGrpSpPr>
      <p:grpSpPr>
        <a:xfrm>
          <a:off x="0" y="0"/>
          <a:ext cx="0" cy="0"/>
          <a:chOff x="0" y="0"/>
          <a:chExt cx="0" cy="0"/>
        </a:xfrm>
      </p:grpSpPr>
      <p:sp>
        <p:nvSpPr>
          <p:cNvPr id="35" name="Google Shape;35;p6"/>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6" name="Google Shape;36;p6"/>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37" name="Google Shape;37;p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8" name="Google Shape;38;p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0"/>
        <p:cNvGrpSpPr/>
        <p:nvPr/>
      </p:nvGrpSpPr>
      <p:grpSpPr>
        <a:xfrm>
          <a:off x="0" y="0"/>
          <a:ext cx="0" cy="0"/>
          <a:chOff x="0" y="0"/>
          <a:chExt cx="0" cy="0"/>
        </a:xfrm>
      </p:grpSpPr>
      <p:sp>
        <p:nvSpPr>
          <p:cNvPr id="41" name="Google Shape;41;p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2" name="Google Shape;42;p7"/>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3" name="Google Shape;43;p7"/>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5" name="Google Shape;45;p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6" name="Google Shape;46;p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7"/>
        <p:cNvGrpSpPr/>
        <p:nvPr/>
      </p:nvGrpSpPr>
      <p:grpSpPr>
        <a:xfrm>
          <a:off x="0" y="0"/>
          <a:ext cx="0" cy="0"/>
          <a:chOff x="0" y="0"/>
          <a:chExt cx="0" cy="0"/>
        </a:xfrm>
      </p:grpSpPr>
      <p:sp>
        <p:nvSpPr>
          <p:cNvPr id="48" name="Google Shape;48;p8"/>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9" name="Google Shape;49;p8"/>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0" name="Google Shape;50;p8"/>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1" name="Google Shape;51;p8"/>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2" name="Google Shape;52;p8"/>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3" name="Google Shape;53;p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4" name="Google Shape;54;p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5" name="Google Shape;55;p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6"/>
        <p:cNvGrpSpPr/>
        <p:nvPr/>
      </p:nvGrpSpPr>
      <p:grpSpPr>
        <a:xfrm>
          <a:off x="0" y="0"/>
          <a:ext cx="0" cy="0"/>
          <a:chOff x="0" y="0"/>
          <a:chExt cx="0" cy="0"/>
        </a:xfrm>
      </p:grpSpPr>
      <p:sp>
        <p:nvSpPr>
          <p:cNvPr id="57" name="Google Shape;57;p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8" name="Google Shape;58;p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p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0" name="Google Shape;60;p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1"/>
        <p:cNvGrpSpPr/>
        <p:nvPr/>
      </p:nvGrpSpPr>
      <p:grpSpPr>
        <a:xfrm>
          <a:off x="0" y="0"/>
          <a:ext cx="0" cy="0"/>
          <a:chOff x="0" y="0"/>
          <a:chExt cx="0" cy="0"/>
        </a:xfrm>
      </p:grpSpPr>
      <p:sp>
        <p:nvSpPr>
          <p:cNvPr id="62" name="Google Shape;62;p1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3" name="Google Shape;63;p1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4" name="Google Shape;64;p1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s://microbit.org/"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hyperlink" Target="https://creativecommons.org/licenses/by-sa/4.0/"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Google Shape;95;p15"/>
          <p:cNvSpPr/>
          <p:nvPr/>
        </p:nvSpPr>
        <p:spPr>
          <a:xfrm>
            <a:off x="578589" y="1651028"/>
            <a:ext cx="11134337" cy="3477875"/>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8000"/>
              <a:buFont typeface="Arial"/>
              <a:buNone/>
            </a:pPr>
            <a:r>
              <a:rPr lang="en-US" sz="8000" b="1" i="0" u="none" strike="noStrike" cap="none" dirty="0">
                <a:solidFill>
                  <a:schemeClr val="lt1"/>
                </a:solidFill>
                <a:latin typeface="+mj-lt"/>
                <a:ea typeface="Questrial"/>
                <a:cs typeface="Questrial"/>
                <a:sym typeface="Questrial"/>
              </a:rPr>
              <a:t>Getting active </a:t>
            </a:r>
            <a:endParaRPr sz="1400" b="1" i="0" u="none" strike="noStrike" cap="none" dirty="0">
              <a:solidFill>
                <a:srgbClr val="000000"/>
              </a:solidFill>
              <a:latin typeface="+mj-lt"/>
              <a:ea typeface="Arial"/>
              <a:cs typeface="Arial"/>
              <a:sym typeface="Arial"/>
            </a:endParaRPr>
          </a:p>
          <a:p>
            <a:pPr marL="0" marR="0" lvl="0" indent="0" algn="ctr" rtl="0">
              <a:lnSpc>
                <a:spcPct val="100000"/>
              </a:lnSpc>
              <a:spcBef>
                <a:spcPts val="0"/>
              </a:spcBef>
              <a:spcAft>
                <a:spcPts val="0"/>
              </a:spcAft>
              <a:buClr>
                <a:srgbClr val="000000"/>
              </a:buClr>
              <a:buSzPts val="6000"/>
              <a:buFont typeface="Arial"/>
              <a:buNone/>
            </a:pPr>
            <a:r>
              <a:rPr lang="en-US" sz="6000" b="0" i="0" u="none" strike="noStrike" cap="none" dirty="0">
                <a:solidFill>
                  <a:schemeClr val="lt1"/>
                </a:solidFill>
                <a:latin typeface="+mj-lt"/>
                <a:ea typeface="Questrial"/>
                <a:cs typeface="Questrial"/>
                <a:sym typeface="Questrial"/>
              </a:rPr>
              <a:t>Teacher lesson guide </a:t>
            </a:r>
            <a:endParaRPr sz="6000" b="0" i="0" u="none" strike="noStrike" cap="none" dirty="0">
              <a:solidFill>
                <a:schemeClr val="lt1"/>
              </a:solidFill>
              <a:latin typeface="+mj-lt"/>
              <a:ea typeface="Questrial"/>
              <a:cs typeface="Questrial"/>
              <a:sym typeface="Questrial"/>
            </a:endParaRPr>
          </a:p>
          <a:p>
            <a:pPr marL="0" marR="0" lvl="0" indent="0" algn="ctr" rtl="0">
              <a:lnSpc>
                <a:spcPct val="100000"/>
              </a:lnSpc>
              <a:spcBef>
                <a:spcPts val="0"/>
              </a:spcBef>
              <a:spcAft>
                <a:spcPts val="0"/>
              </a:spcAft>
              <a:buClr>
                <a:srgbClr val="000000"/>
              </a:buClr>
              <a:buSzPts val="6000"/>
              <a:buFont typeface="Arial"/>
              <a:buNone/>
            </a:pPr>
            <a:r>
              <a:rPr lang="en-US" sz="6000" b="0" i="0" u="none" strike="noStrike" cap="none" dirty="0">
                <a:solidFill>
                  <a:schemeClr val="lt1"/>
                </a:solidFill>
                <a:latin typeface="+mj-lt"/>
                <a:ea typeface="Questrial"/>
                <a:cs typeface="Questrial"/>
                <a:sym typeface="Questrial"/>
              </a:rPr>
              <a:t>Lesson 1</a:t>
            </a:r>
            <a:endParaRPr sz="6000" b="0" i="0" u="none" strike="noStrike" cap="none" dirty="0">
              <a:solidFill>
                <a:schemeClr val="lt1"/>
              </a:solidFill>
              <a:latin typeface="+mj-lt"/>
              <a:ea typeface="Questrial"/>
              <a:cs typeface="Questrial"/>
              <a:sym typeface="Questrial"/>
            </a:endParaRPr>
          </a:p>
          <a:p>
            <a:pPr marL="0" marR="0" lvl="0" indent="0" algn="ctr" rtl="0">
              <a:lnSpc>
                <a:spcPct val="100000"/>
              </a:lnSpc>
              <a:spcBef>
                <a:spcPts val="0"/>
              </a:spcBef>
              <a:spcAft>
                <a:spcPts val="0"/>
              </a:spcAft>
              <a:buClr>
                <a:srgbClr val="000000"/>
              </a:buClr>
              <a:buSzPts val="4400"/>
              <a:buFont typeface="Arial"/>
              <a:buNone/>
            </a:pPr>
            <a:endParaRPr sz="4400" b="0" i="0" u="none" strike="noStrike" cap="none" dirty="0">
              <a:solidFill>
                <a:schemeClr val="lt1"/>
              </a:solidFill>
              <a:latin typeface="+mj-lt"/>
              <a:ea typeface="Calibri"/>
              <a:cs typeface="Calibri"/>
              <a:sym typeface="Calibri"/>
            </a:endParaRPr>
          </a:p>
          <a:p>
            <a:pPr marL="0" marR="0" lvl="0" indent="0" algn="ctr" rtl="0">
              <a:lnSpc>
                <a:spcPct val="100000"/>
              </a:lnSpc>
              <a:spcBef>
                <a:spcPts val="0"/>
              </a:spcBef>
              <a:spcAft>
                <a:spcPts val="0"/>
              </a:spcAft>
              <a:buClr>
                <a:srgbClr val="000000"/>
              </a:buClr>
              <a:buSzPts val="4400"/>
              <a:buFont typeface="Arial"/>
              <a:buNone/>
            </a:pPr>
            <a:endParaRPr sz="4400" b="0" i="0" u="none" strike="noStrike" cap="none" dirty="0">
              <a:solidFill>
                <a:schemeClr val="lt1"/>
              </a:solidFill>
              <a:latin typeface="+mj-lt"/>
              <a:ea typeface="Calibri"/>
              <a:cs typeface="Calibri"/>
              <a:sym typeface="Calibri"/>
            </a:endParaRPr>
          </a:p>
          <a:p>
            <a:pPr marL="0" marR="0" lvl="0" indent="0" algn="ctr" rtl="0">
              <a:lnSpc>
                <a:spcPct val="100000"/>
              </a:lnSpc>
              <a:spcBef>
                <a:spcPts val="0"/>
              </a:spcBef>
              <a:spcAft>
                <a:spcPts val="0"/>
              </a:spcAft>
              <a:buClr>
                <a:srgbClr val="000000"/>
              </a:buClr>
              <a:buSzPts val="4400"/>
              <a:buFont typeface="Arial"/>
              <a:buNone/>
            </a:pPr>
            <a:endParaRPr sz="4400" b="0" i="0" u="none" strike="noStrike" cap="none" dirty="0">
              <a:solidFill>
                <a:schemeClr val="lt1"/>
              </a:solidFill>
              <a:latin typeface="+mj-lt"/>
              <a:ea typeface="Calibri"/>
              <a:cs typeface="Calibri"/>
              <a:sym typeface="Calibri"/>
            </a:endParaRPr>
          </a:p>
        </p:txBody>
      </p:sp>
      <p:pic>
        <p:nvPicPr>
          <p:cNvPr id="96" name="Google Shape;96;p15"/>
          <p:cNvPicPr preferRelativeResize="0"/>
          <p:nvPr/>
        </p:nvPicPr>
        <p:blipFill rotWithShape="1">
          <a:blip r:embed="rId3" cstate="screen">
            <a:alphaModFix amt="5000"/>
            <a:extLst>
              <a:ext uri="{28A0092B-C50C-407E-A947-70E740481C1C}">
                <a14:useLocalDpi xmlns:a14="http://schemas.microsoft.com/office/drawing/2010/main"/>
              </a:ext>
            </a:extLst>
          </a:blip>
          <a:srcRect/>
          <a:stretch/>
        </p:blipFill>
        <p:spPr>
          <a:xfrm rot="911264">
            <a:off x="8933200" y="4664970"/>
            <a:ext cx="753722" cy="1035727"/>
          </a:xfrm>
          <a:prstGeom prst="rect">
            <a:avLst/>
          </a:prstGeom>
          <a:noFill/>
          <a:ln>
            <a:noFill/>
          </a:ln>
        </p:spPr>
      </p:pic>
      <p:pic>
        <p:nvPicPr>
          <p:cNvPr id="97" name="Google Shape;97;p15"/>
          <p:cNvPicPr preferRelativeResize="0"/>
          <p:nvPr/>
        </p:nvPicPr>
        <p:blipFill rotWithShape="1">
          <a:blip r:embed="rId3" cstate="screen">
            <a:alphaModFix amt="5000"/>
            <a:extLst>
              <a:ext uri="{28A0092B-C50C-407E-A947-70E740481C1C}">
                <a14:useLocalDpi xmlns:a14="http://schemas.microsoft.com/office/drawing/2010/main"/>
              </a:ext>
            </a:extLst>
          </a:blip>
          <a:srcRect/>
          <a:stretch/>
        </p:blipFill>
        <p:spPr>
          <a:xfrm rot="911264">
            <a:off x="6268264" y="5387311"/>
            <a:ext cx="753722" cy="1035727"/>
          </a:xfrm>
          <a:prstGeom prst="rect">
            <a:avLst/>
          </a:prstGeom>
          <a:noFill/>
          <a:ln>
            <a:noFill/>
          </a:ln>
        </p:spPr>
      </p:pic>
      <p:pic>
        <p:nvPicPr>
          <p:cNvPr id="98" name="Google Shape;98;p15"/>
          <p:cNvPicPr preferRelativeResize="0"/>
          <p:nvPr/>
        </p:nvPicPr>
        <p:blipFill rotWithShape="1">
          <a:blip r:embed="rId3" cstate="screen">
            <a:alphaModFix amt="5000"/>
            <a:extLst>
              <a:ext uri="{28A0092B-C50C-407E-A947-70E740481C1C}">
                <a14:useLocalDpi xmlns:a14="http://schemas.microsoft.com/office/drawing/2010/main"/>
              </a:ext>
            </a:extLst>
          </a:blip>
          <a:srcRect/>
          <a:stretch/>
        </p:blipFill>
        <p:spPr>
          <a:xfrm rot="911264">
            <a:off x="10484279" y="388269"/>
            <a:ext cx="753722" cy="1035727"/>
          </a:xfrm>
          <a:prstGeom prst="rect">
            <a:avLst/>
          </a:prstGeom>
          <a:noFill/>
          <a:ln>
            <a:noFill/>
          </a:ln>
        </p:spPr>
      </p:pic>
      <p:pic>
        <p:nvPicPr>
          <p:cNvPr id="99" name="Google Shape;99;p15"/>
          <p:cNvPicPr preferRelativeResize="0"/>
          <p:nvPr/>
        </p:nvPicPr>
        <p:blipFill rotWithShape="1">
          <a:blip r:embed="rId4" cstate="screen">
            <a:alphaModFix amt="5000"/>
            <a:extLst>
              <a:ext uri="{28A0092B-C50C-407E-A947-70E740481C1C}">
                <a14:useLocalDpi xmlns:a14="http://schemas.microsoft.com/office/drawing/2010/main"/>
              </a:ext>
            </a:extLst>
          </a:blip>
          <a:srcRect/>
          <a:stretch/>
        </p:blipFill>
        <p:spPr>
          <a:xfrm rot="-1168137">
            <a:off x="3275646" y="4901076"/>
            <a:ext cx="866231" cy="1119177"/>
          </a:xfrm>
          <a:prstGeom prst="rect">
            <a:avLst/>
          </a:prstGeom>
          <a:noFill/>
          <a:ln>
            <a:noFill/>
          </a:ln>
        </p:spPr>
      </p:pic>
      <p:pic>
        <p:nvPicPr>
          <p:cNvPr id="100" name="Google Shape;100;p15"/>
          <p:cNvPicPr preferRelativeResize="0"/>
          <p:nvPr/>
        </p:nvPicPr>
        <p:blipFill rotWithShape="1">
          <a:blip r:embed="rId5" cstate="screen">
            <a:alphaModFix amt="5000"/>
            <a:extLst>
              <a:ext uri="{28A0092B-C50C-407E-A947-70E740481C1C}">
                <a14:useLocalDpi xmlns:a14="http://schemas.microsoft.com/office/drawing/2010/main"/>
              </a:ext>
            </a:extLst>
          </a:blip>
          <a:srcRect/>
          <a:stretch/>
        </p:blipFill>
        <p:spPr>
          <a:xfrm rot="-2090590" flipH="1">
            <a:off x="838950" y="4940120"/>
            <a:ext cx="1033233" cy="612005"/>
          </a:xfrm>
          <a:prstGeom prst="rect">
            <a:avLst/>
          </a:prstGeom>
          <a:noFill/>
          <a:ln>
            <a:noFill/>
          </a:ln>
        </p:spPr>
      </p:pic>
      <p:pic>
        <p:nvPicPr>
          <p:cNvPr id="101" name="Google Shape;101;p15"/>
          <p:cNvPicPr preferRelativeResize="0"/>
          <p:nvPr/>
        </p:nvPicPr>
        <p:blipFill rotWithShape="1">
          <a:blip r:embed="rId6" cstate="screen">
            <a:alphaModFix amt="5000"/>
            <a:extLst>
              <a:ext uri="{28A0092B-C50C-407E-A947-70E740481C1C}">
                <a14:useLocalDpi xmlns:a14="http://schemas.microsoft.com/office/drawing/2010/main"/>
              </a:ext>
            </a:extLst>
          </a:blip>
          <a:srcRect/>
          <a:stretch/>
        </p:blipFill>
        <p:spPr>
          <a:xfrm rot="1801578">
            <a:off x="5443054" y="666436"/>
            <a:ext cx="830446" cy="642139"/>
          </a:xfrm>
          <a:prstGeom prst="rect">
            <a:avLst/>
          </a:prstGeom>
          <a:noFill/>
          <a:ln>
            <a:noFill/>
          </a:ln>
        </p:spPr>
      </p:pic>
      <p:pic>
        <p:nvPicPr>
          <p:cNvPr id="102" name="Google Shape;102;p15"/>
          <p:cNvPicPr preferRelativeResize="0"/>
          <p:nvPr/>
        </p:nvPicPr>
        <p:blipFill rotWithShape="1">
          <a:blip r:embed="rId3" cstate="screen">
            <a:alphaModFix amt="5000"/>
            <a:extLst>
              <a:ext uri="{28A0092B-C50C-407E-A947-70E740481C1C}">
                <a14:useLocalDpi xmlns:a14="http://schemas.microsoft.com/office/drawing/2010/main"/>
              </a:ext>
            </a:extLst>
          </a:blip>
          <a:srcRect/>
          <a:stretch/>
        </p:blipFill>
        <p:spPr>
          <a:xfrm rot="911264">
            <a:off x="379877" y="2249455"/>
            <a:ext cx="753722" cy="1035727"/>
          </a:xfrm>
          <a:prstGeom prst="rect">
            <a:avLst/>
          </a:prstGeom>
          <a:noFill/>
          <a:ln>
            <a:noFill/>
          </a:ln>
        </p:spPr>
      </p:pic>
      <p:pic>
        <p:nvPicPr>
          <p:cNvPr id="103" name="Google Shape;103;p15"/>
          <p:cNvPicPr preferRelativeResize="0"/>
          <p:nvPr/>
        </p:nvPicPr>
        <p:blipFill rotWithShape="1">
          <a:blip r:embed="rId4" cstate="screen">
            <a:alphaModFix amt="5000"/>
            <a:extLst>
              <a:ext uri="{28A0092B-C50C-407E-A947-70E740481C1C}">
                <a14:useLocalDpi xmlns:a14="http://schemas.microsoft.com/office/drawing/2010/main"/>
              </a:ext>
            </a:extLst>
          </a:blip>
          <a:srcRect/>
          <a:stretch/>
        </p:blipFill>
        <p:spPr>
          <a:xfrm rot="-1168133">
            <a:off x="1542324" y="271567"/>
            <a:ext cx="866232" cy="1119177"/>
          </a:xfrm>
          <a:prstGeom prst="rect">
            <a:avLst/>
          </a:prstGeom>
          <a:noFill/>
          <a:ln>
            <a:noFill/>
          </a:ln>
        </p:spPr>
      </p:pic>
      <p:pic>
        <p:nvPicPr>
          <p:cNvPr id="12" name="Picture 11">
            <a:extLst>
              <a:ext uri="{FF2B5EF4-FFF2-40B4-BE49-F238E27FC236}">
                <a16:creationId xmlns:a16="http://schemas.microsoft.com/office/drawing/2014/main" id="{7E217C2B-1DBB-B645-BFE8-E8A53580CD85}"/>
              </a:ext>
            </a:extLst>
          </p:cNvPr>
          <p:cNvPicPr/>
          <p:nvPr/>
        </p:nvPicPr>
        <p:blipFill>
          <a:blip r:embed="rId7" cstate="print">
            <a:extLst>
              <a:ext uri="{28A0092B-C50C-407E-A947-70E740481C1C}">
                <a14:useLocalDpi xmlns:a14="http://schemas.microsoft.com/office/drawing/2010/main"/>
              </a:ext>
            </a:extLst>
          </a:blip>
          <a:stretch>
            <a:fillRect/>
          </a:stretch>
        </p:blipFill>
        <p:spPr>
          <a:xfrm>
            <a:off x="9513468" y="5306667"/>
            <a:ext cx="2304255" cy="1098362"/>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58"/>
        <p:cNvGrpSpPr/>
        <p:nvPr/>
      </p:nvGrpSpPr>
      <p:grpSpPr>
        <a:xfrm>
          <a:off x="0" y="0"/>
          <a:ext cx="0" cy="0"/>
          <a:chOff x="0" y="0"/>
          <a:chExt cx="0" cy="0"/>
        </a:xfrm>
      </p:grpSpPr>
      <p:sp>
        <p:nvSpPr>
          <p:cNvPr id="159" name="Google Shape;159;p24"/>
          <p:cNvSpPr/>
          <p:nvPr/>
        </p:nvSpPr>
        <p:spPr>
          <a:xfrm>
            <a:off x="1012888" y="367400"/>
            <a:ext cx="10677300" cy="5016900"/>
          </a:xfrm>
          <a:prstGeom prst="rect">
            <a:avLst/>
          </a:prstGeom>
          <a:noFill/>
          <a:ln>
            <a:noFill/>
          </a:ln>
        </p:spPr>
        <p:txBody>
          <a:bodyPr spcFirstLastPara="1" wrap="square" lIns="91425" tIns="45700" rIns="91425" bIns="45700" anchor="t" anchorCtr="0">
            <a:noAutofit/>
          </a:bodyPr>
          <a:lstStyle/>
          <a:p>
            <a:pPr marL="0" marR="0" lvl="0" indent="0" algn="l" rtl="0">
              <a:lnSpc>
                <a:spcPct val="106650"/>
              </a:lnSpc>
              <a:spcBef>
                <a:spcPts val="0"/>
              </a:spcBef>
              <a:spcAft>
                <a:spcPts val="0"/>
              </a:spcAft>
              <a:buClr>
                <a:schemeClr val="dk1"/>
              </a:buClr>
              <a:buSzPts val="4000"/>
              <a:buFont typeface="Arial"/>
              <a:buNone/>
            </a:pPr>
            <a:r>
              <a:rPr lang="en-US" sz="4000" b="1" dirty="0">
                <a:solidFill>
                  <a:schemeClr val="dk1"/>
                </a:solidFill>
                <a:latin typeface="+mj-lt"/>
                <a:ea typeface="Questrial"/>
                <a:cs typeface="Questrial"/>
                <a:sym typeface="Questrial"/>
              </a:rPr>
              <a:t>Why are variables useful</a:t>
            </a:r>
            <a:endParaRPr sz="3200" b="0" i="0" u="none" strike="noStrike" cap="none" dirty="0">
              <a:solidFill>
                <a:srgbClr val="505555"/>
              </a:solidFill>
              <a:latin typeface="+mj-lt"/>
              <a:ea typeface="Questrial"/>
              <a:cs typeface="Questrial"/>
              <a:sym typeface="Questrial"/>
            </a:endParaRPr>
          </a:p>
          <a:p>
            <a:pPr marL="0" marR="0" lvl="0" indent="0" algn="l" rtl="0">
              <a:lnSpc>
                <a:spcPct val="100000"/>
              </a:lnSpc>
              <a:spcBef>
                <a:spcPts val="0"/>
              </a:spcBef>
              <a:spcAft>
                <a:spcPts val="0"/>
              </a:spcAft>
              <a:buClr>
                <a:srgbClr val="000000"/>
              </a:buClr>
              <a:buSzPts val="3200"/>
              <a:buFont typeface="Arial"/>
              <a:buNone/>
            </a:pPr>
            <a:endParaRPr sz="3200" b="0" i="0" u="none" strike="noStrike" cap="none" dirty="0">
              <a:solidFill>
                <a:srgbClr val="505555"/>
              </a:solidFill>
              <a:latin typeface="+mj-lt"/>
              <a:ea typeface="Questrial"/>
              <a:cs typeface="Questrial"/>
              <a:sym typeface="Questrial"/>
            </a:endParaRPr>
          </a:p>
          <a:p>
            <a:pPr marL="457200" marR="0" lvl="0" indent="-431800" algn="l" rtl="0">
              <a:lnSpc>
                <a:spcPct val="100000"/>
              </a:lnSpc>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Variables are used lots in computer programs as they allow the people writing the programs to change the values without having to rewrite the program.</a:t>
            </a:r>
            <a:endParaRPr sz="3200" dirty="0">
              <a:solidFill>
                <a:srgbClr val="505555"/>
              </a:solidFill>
              <a:latin typeface="+mj-lt"/>
              <a:ea typeface="Questrial"/>
              <a:cs typeface="Questrial"/>
              <a:sym typeface="Questrial"/>
            </a:endParaRPr>
          </a:p>
          <a:p>
            <a:pPr marL="457200" marR="0" lvl="0" indent="0" algn="l" rtl="0">
              <a:lnSpc>
                <a:spcPct val="100000"/>
              </a:lnSpc>
              <a:spcBef>
                <a:spcPts val="0"/>
              </a:spcBef>
              <a:spcAft>
                <a:spcPts val="0"/>
              </a:spcAft>
              <a:buNone/>
            </a:pPr>
            <a:endParaRPr sz="3200" dirty="0">
              <a:solidFill>
                <a:srgbClr val="505555"/>
              </a:solidFill>
              <a:latin typeface="+mj-lt"/>
              <a:ea typeface="Questrial"/>
              <a:cs typeface="Questrial"/>
              <a:sym typeface="Questrial"/>
            </a:endParaRPr>
          </a:p>
          <a:p>
            <a:pPr marL="457200" marR="0" lvl="0" indent="-431800" algn="l" rtl="0">
              <a:lnSpc>
                <a:spcPct val="100000"/>
              </a:lnSpc>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They also allow for the same information to be used several times without the need to type it in again.</a:t>
            </a:r>
            <a:endParaRPr sz="3200" dirty="0">
              <a:solidFill>
                <a:srgbClr val="505555"/>
              </a:solidFill>
              <a:latin typeface="+mj-lt"/>
              <a:ea typeface="Questrial"/>
              <a:cs typeface="Questrial"/>
              <a:sym typeface="Questrial"/>
            </a:endParaRPr>
          </a:p>
          <a:p>
            <a:pPr marL="457200" marR="0" lvl="0" indent="0" algn="l" rtl="0">
              <a:lnSpc>
                <a:spcPct val="100000"/>
              </a:lnSpc>
              <a:spcBef>
                <a:spcPts val="0"/>
              </a:spcBef>
              <a:spcAft>
                <a:spcPts val="0"/>
              </a:spcAft>
              <a:buNone/>
            </a:pPr>
            <a:endParaRPr sz="3200" dirty="0">
              <a:solidFill>
                <a:srgbClr val="505555"/>
              </a:solidFill>
              <a:latin typeface="+mj-lt"/>
              <a:ea typeface="Questrial"/>
              <a:cs typeface="Questrial"/>
              <a:sym typeface="Questrial"/>
            </a:endParaRPr>
          </a:p>
          <a:p>
            <a:pPr marL="457200" marR="0" lvl="0" indent="-431800" algn="l" rtl="0">
              <a:lnSpc>
                <a:spcPct val="100000"/>
              </a:lnSpc>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In the same way, we were able to retell the story with different values without having to rewrite anything.</a:t>
            </a:r>
            <a:endParaRPr sz="3200" dirty="0">
              <a:solidFill>
                <a:srgbClr val="505555"/>
              </a:solidFill>
              <a:latin typeface="+mj-lt"/>
              <a:ea typeface="Questrial"/>
              <a:cs typeface="Questrial"/>
              <a:sym typeface="Questrial"/>
            </a:endParaRPr>
          </a:p>
          <a:p>
            <a:pPr marL="457200" marR="0" lvl="0" indent="0" algn="l" rtl="0">
              <a:lnSpc>
                <a:spcPct val="100000"/>
              </a:lnSpc>
              <a:spcBef>
                <a:spcPts val="0"/>
              </a:spcBef>
              <a:spcAft>
                <a:spcPts val="0"/>
              </a:spcAft>
              <a:buClr>
                <a:srgbClr val="000000"/>
              </a:buClr>
              <a:buSzPts val="3200"/>
              <a:buFont typeface="Arial"/>
              <a:buNone/>
            </a:pPr>
            <a:endParaRPr sz="3200" b="0" i="0" u="none" strike="noStrike" cap="none" dirty="0">
              <a:solidFill>
                <a:srgbClr val="505555"/>
              </a:solidFill>
              <a:latin typeface="+mj-lt"/>
              <a:ea typeface="Questrial"/>
              <a:cs typeface="Questrial"/>
              <a:sym typeface="Questrial"/>
            </a:endParaRPr>
          </a:p>
          <a:p>
            <a:pPr marL="457200" marR="0" lvl="0" indent="0" algn="l" rtl="0">
              <a:lnSpc>
                <a:spcPct val="100000"/>
              </a:lnSpc>
              <a:spcBef>
                <a:spcPts val="0"/>
              </a:spcBef>
              <a:spcAft>
                <a:spcPts val="0"/>
              </a:spcAft>
              <a:buNone/>
            </a:pPr>
            <a:endParaRPr sz="3200" b="0" i="0" u="none" strike="noStrike" cap="none" dirty="0">
              <a:solidFill>
                <a:srgbClr val="505555"/>
              </a:solidFill>
              <a:latin typeface="+mj-lt"/>
              <a:ea typeface="Questrial"/>
              <a:cs typeface="Questrial"/>
              <a:sym typeface="Questria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64"/>
        <p:cNvGrpSpPr/>
        <p:nvPr/>
      </p:nvGrpSpPr>
      <p:grpSpPr>
        <a:xfrm>
          <a:off x="0" y="0"/>
          <a:ext cx="0" cy="0"/>
          <a:chOff x="0" y="0"/>
          <a:chExt cx="0" cy="0"/>
        </a:xfrm>
      </p:grpSpPr>
      <p:sp>
        <p:nvSpPr>
          <p:cNvPr id="165" name="Google Shape;165;p25"/>
          <p:cNvSpPr/>
          <p:nvPr/>
        </p:nvSpPr>
        <p:spPr>
          <a:xfrm>
            <a:off x="1012900" y="367400"/>
            <a:ext cx="7580400" cy="5016900"/>
          </a:xfrm>
          <a:prstGeom prst="rect">
            <a:avLst/>
          </a:prstGeom>
          <a:noFill/>
          <a:ln>
            <a:noFill/>
          </a:ln>
        </p:spPr>
        <p:txBody>
          <a:bodyPr spcFirstLastPara="1" wrap="square" lIns="91425" tIns="45700" rIns="91425" bIns="45700" anchor="t" anchorCtr="0">
            <a:noAutofit/>
          </a:bodyPr>
          <a:lstStyle/>
          <a:p>
            <a:pPr marL="0" marR="0" lvl="0" indent="0" algn="l" rtl="0">
              <a:lnSpc>
                <a:spcPct val="106650"/>
              </a:lnSpc>
              <a:spcBef>
                <a:spcPts val="0"/>
              </a:spcBef>
              <a:spcAft>
                <a:spcPts val="0"/>
              </a:spcAft>
              <a:buClr>
                <a:schemeClr val="dk1"/>
              </a:buClr>
              <a:buSzPts val="4000"/>
              <a:buFont typeface="Arial"/>
              <a:buNone/>
            </a:pPr>
            <a:r>
              <a:rPr lang="en-US" sz="4000" b="1" i="0" u="none" strike="noStrike" cap="none" dirty="0">
                <a:solidFill>
                  <a:schemeClr val="dk1"/>
                </a:solidFill>
                <a:latin typeface="+mj-lt"/>
                <a:ea typeface="Questrial"/>
                <a:cs typeface="Questrial"/>
                <a:sym typeface="Questrial"/>
              </a:rPr>
              <a:t>Variable character description </a:t>
            </a:r>
            <a:endParaRPr sz="3200" b="0" i="0" u="none" strike="noStrike" cap="none" dirty="0">
              <a:solidFill>
                <a:srgbClr val="505555"/>
              </a:solidFill>
              <a:latin typeface="+mj-lt"/>
              <a:ea typeface="Questrial"/>
              <a:cs typeface="Questrial"/>
              <a:sym typeface="Questrial"/>
            </a:endParaRPr>
          </a:p>
          <a:p>
            <a:pPr marL="0" marR="0" lvl="0" indent="0" algn="l" rtl="0">
              <a:lnSpc>
                <a:spcPct val="100000"/>
              </a:lnSpc>
              <a:spcBef>
                <a:spcPts val="0"/>
              </a:spcBef>
              <a:spcAft>
                <a:spcPts val="0"/>
              </a:spcAft>
              <a:buClr>
                <a:srgbClr val="000000"/>
              </a:buClr>
              <a:buSzPts val="3200"/>
              <a:buFont typeface="Arial"/>
              <a:buNone/>
            </a:pPr>
            <a:endParaRPr sz="3200" b="0" i="0" u="none" strike="noStrike" cap="none" dirty="0">
              <a:solidFill>
                <a:srgbClr val="505555"/>
              </a:solidFill>
              <a:latin typeface="+mj-lt"/>
              <a:ea typeface="Questrial"/>
              <a:cs typeface="Questrial"/>
              <a:sym typeface="Questrial"/>
            </a:endParaRPr>
          </a:p>
          <a:p>
            <a:pPr marL="457200" marR="0" lvl="0" indent="-431800" algn="l" rtl="0">
              <a:lnSpc>
                <a:spcPct val="100000"/>
              </a:lnSpc>
              <a:spcBef>
                <a:spcPts val="0"/>
              </a:spcBef>
              <a:spcAft>
                <a:spcPts val="0"/>
              </a:spcAft>
              <a:buClr>
                <a:srgbClr val="505555"/>
              </a:buClr>
              <a:buSzPts val="3200"/>
              <a:buFont typeface="Questrial"/>
              <a:buChar char="●"/>
            </a:pPr>
            <a:r>
              <a:rPr lang="en-US" sz="3200" b="0" i="0" u="none" strike="noStrike" cap="none" dirty="0">
                <a:solidFill>
                  <a:srgbClr val="505555"/>
                </a:solidFill>
                <a:latin typeface="+mj-lt"/>
                <a:ea typeface="Questrial"/>
                <a:cs typeface="Questrial"/>
                <a:sym typeface="Questrial"/>
              </a:rPr>
              <a:t>Set a value for each variable.</a:t>
            </a:r>
            <a:endParaRPr sz="1400" b="0" i="0" u="none" strike="noStrike" cap="none" dirty="0">
              <a:solidFill>
                <a:srgbClr val="000000"/>
              </a:solidFill>
              <a:latin typeface="+mj-lt"/>
              <a:ea typeface="Arial"/>
              <a:cs typeface="Arial"/>
              <a:sym typeface="Arial"/>
            </a:endParaRPr>
          </a:p>
          <a:p>
            <a:pPr marL="457200" marR="0" lvl="0" indent="-431800" algn="l" rtl="0">
              <a:lnSpc>
                <a:spcPct val="100000"/>
              </a:lnSpc>
              <a:spcBef>
                <a:spcPts val="0"/>
              </a:spcBef>
              <a:spcAft>
                <a:spcPts val="0"/>
              </a:spcAft>
              <a:buClr>
                <a:srgbClr val="505555"/>
              </a:buClr>
              <a:buSzPts val="3200"/>
              <a:buFont typeface="Questrial"/>
              <a:buChar char="●"/>
            </a:pPr>
            <a:r>
              <a:rPr lang="en-US" sz="3200" b="0" i="0" u="none" strike="noStrike" cap="none" dirty="0">
                <a:solidFill>
                  <a:srgbClr val="505555"/>
                </a:solidFill>
                <a:latin typeface="+mj-lt"/>
                <a:ea typeface="Questrial"/>
                <a:cs typeface="Questrial"/>
                <a:sym typeface="Questrial"/>
              </a:rPr>
              <a:t>Draw a character </a:t>
            </a:r>
            <a:endParaRPr sz="1400" b="0" i="0" u="none" strike="noStrike" cap="none" dirty="0">
              <a:solidFill>
                <a:srgbClr val="000000"/>
              </a:solidFill>
              <a:latin typeface="+mj-lt"/>
              <a:ea typeface="Arial"/>
              <a:cs typeface="Arial"/>
              <a:sym typeface="Arial"/>
            </a:endParaRPr>
          </a:p>
          <a:p>
            <a:pPr marL="457200" marR="0" lvl="0" indent="-431800" algn="l" rtl="0">
              <a:lnSpc>
                <a:spcPct val="100000"/>
              </a:lnSpc>
              <a:spcBef>
                <a:spcPts val="0"/>
              </a:spcBef>
              <a:spcAft>
                <a:spcPts val="0"/>
              </a:spcAft>
              <a:buClr>
                <a:srgbClr val="505555"/>
              </a:buClr>
              <a:buSzPts val="3200"/>
              <a:buFont typeface="Questrial"/>
              <a:buChar char="●"/>
            </a:pPr>
            <a:r>
              <a:rPr lang="en-US" sz="3200" b="0" i="0" u="none" strike="noStrike" cap="none" dirty="0">
                <a:solidFill>
                  <a:srgbClr val="505555"/>
                </a:solidFill>
                <a:latin typeface="+mj-lt"/>
                <a:ea typeface="Questrial"/>
                <a:cs typeface="Questrial"/>
                <a:sym typeface="Questrial"/>
              </a:rPr>
              <a:t>Describe </a:t>
            </a:r>
            <a:r>
              <a:rPr lang="en-US" sz="3200" dirty="0">
                <a:solidFill>
                  <a:srgbClr val="505555"/>
                </a:solidFill>
                <a:latin typeface="+mj-lt"/>
                <a:ea typeface="Questrial"/>
                <a:cs typeface="Questrial"/>
                <a:sym typeface="Questrial"/>
              </a:rPr>
              <a:t>your</a:t>
            </a:r>
            <a:r>
              <a:rPr lang="en-US" sz="3200" b="0" i="0" u="none" strike="noStrike" cap="none" dirty="0">
                <a:solidFill>
                  <a:srgbClr val="505555"/>
                </a:solidFill>
                <a:latin typeface="+mj-lt"/>
                <a:ea typeface="Questrial"/>
                <a:cs typeface="Questrial"/>
                <a:sym typeface="Questrial"/>
              </a:rPr>
              <a:t> character using the values of the variables</a:t>
            </a:r>
            <a:endParaRPr sz="1400" b="0" i="0" u="none" strike="noStrike" cap="none" dirty="0">
              <a:solidFill>
                <a:srgbClr val="000000"/>
              </a:solidFill>
              <a:latin typeface="+mj-lt"/>
              <a:ea typeface="Arial"/>
              <a:cs typeface="Arial"/>
              <a:sym typeface="Arial"/>
            </a:endParaRPr>
          </a:p>
          <a:p>
            <a:pPr marL="457200" marR="0" lvl="0" indent="-431800" algn="l" rtl="0">
              <a:lnSpc>
                <a:spcPct val="100000"/>
              </a:lnSpc>
              <a:spcBef>
                <a:spcPts val="0"/>
              </a:spcBef>
              <a:spcAft>
                <a:spcPts val="0"/>
              </a:spcAft>
              <a:buClr>
                <a:srgbClr val="505555"/>
              </a:buClr>
              <a:buSzPts val="3200"/>
              <a:buFont typeface="Questrial"/>
              <a:buChar char="●"/>
            </a:pPr>
            <a:r>
              <a:rPr lang="en-US" sz="3200" b="0" i="0" u="none" strike="noStrike" cap="none" dirty="0">
                <a:solidFill>
                  <a:srgbClr val="505555"/>
                </a:solidFill>
                <a:latin typeface="+mj-lt"/>
                <a:ea typeface="Questrial"/>
                <a:cs typeface="Questrial"/>
                <a:sym typeface="Questrial"/>
              </a:rPr>
              <a:t>Rem</a:t>
            </a:r>
            <a:r>
              <a:rPr lang="en-US" sz="3200" dirty="0">
                <a:solidFill>
                  <a:srgbClr val="505555"/>
                </a:solidFill>
                <a:latin typeface="+mj-lt"/>
                <a:ea typeface="Questrial"/>
                <a:cs typeface="Questrial"/>
                <a:sym typeface="Questrial"/>
              </a:rPr>
              <a:t>ember</a:t>
            </a:r>
            <a:r>
              <a:rPr lang="en-US" sz="3200" b="0" i="0" u="none" strike="noStrike" cap="none" dirty="0">
                <a:solidFill>
                  <a:srgbClr val="505555"/>
                </a:solidFill>
                <a:latin typeface="+mj-lt"/>
                <a:ea typeface="Questrial"/>
                <a:cs typeface="Questrial"/>
                <a:sym typeface="Questrial"/>
              </a:rPr>
              <a:t> you should use the name of the variable when writing but the value of the variable when reading.</a:t>
            </a:r>
            <a:endParaRPr sz="1400" b="0" i="0" u="none" strike="noStrike" cap="none" dirty="0">
              <a:solidFill>
                <a:srgbClr val="000000"/>
              </a:solidFill>
              <a:latin typeface="+mj-lt"/>
              <a:ea typeface="Arial"/>
              <a:cs typeface="Arial"/>
              <a:sym typeface="Arial"/>
            </a:endParaRPr>
          </a:p>
          <a:p>
            <a:pPr marL="457200" marR="0" lvl="0" indent="-431800" algn="l" rtl="0">
              <a:lnSpc>
                <a:spcPct val="100000"/>
              </a:lnSpc>
              <a:spcBef>
                <a:spcPts val="0"/>
              </a:spcBef>
              <a:spcAft>
                <a:spcPts val="0"/>
              </a:spcAft>
              <a:buClr>
                <a:srgbClr val="505555"/>
              </a:buClr>
              <a:buSzPts val="3200"/>
              <a:buFont typeface="Questrial"/>
              <a:buChar char="●"/>
            </a:pPr>
            <a:r>
              <a:rPr lang="en-US" sz="3200" b="0" i="0" u="none" strike="noStrike" cap="none" dirty="0">
                <a:solidFill>
                  <a:srgbClr val="505555"/>
                </a:solidFill>
                <a:latin typeface="+mj-lt"/>
                <a:ea typeface="Questrial"/>
                <a:cs typeface="Questrial"/>
                <a:sym typeface="Questrial"/>
              </a:rPr>
              <a:t>Example – </a:t>
            </a:r>
            <a:r>
              <a:rPr lang="en-US" sz="3200" b="0" i="1" u="none" strike="noStrike" cap="none" dirty="0">
                <a:solidFill>
                  <a:srgbClr val="505555"/>
                </a:solidFill>
                <a:latin typeface="+mj-lt"/>
                <a:ea typeface="Questrial"/>
                <a:cs typeface="Questrial"/>
                <a:sym typeface="Questrial"/>
              </a:rPr>
              <a:t>This is </a:t>
            </a:r>
            <a:r>
              <a:rPr lang="en-US" sz="3200" b="0" i="1" u="none" strike="noStrike" cap="none" dirty="0" err="1">
                <a:solidFill>
                  <a:srgbClr val="505555"/>
                </a:solidFill>
                <a:latin typeface="+mj-lt"/>
                <a:ea typeface="Questrial"/>
                <a:cs typeface="Questrial"/>
                <a:sym typeface="Questrial"/>
              </a:rPr>
              <a:t>Dwak</a:t>
            </a:r>
            <a:r>
              <a:rPr lang="en-US" sz="3200" b="0" i="1" u="none" strike="noStrike" cap="none" dirty="0">
                <a:solidFill>
                  <a:srgbClr val="505555"/>
                </a:solidFill>
                <a:latin typeface="+mj-lt"/>
                <a:ea typeface="Questrial"/>
                <a:cs typeface="Questrial"/>
                <a:sym typeface="Questrial"/>
              </a:rPr>
              <a:t>. He is </a:t>
            </a:r>
            <a:r>
              <a:rPr lang="en-US" sz="3200" b="0" i="1" u="none" strike="noStrike" cap="none" dirty="0">
                <a:solidFill>
                  <a:srgbClr val="FF0000"/>
                </a:solidFill>
                <a:latin typeface="+mj-lt"/>
                <a:ea typeface="Questrial"/>
                <a:cs typeface="Questrial"/>
                <a:sym typeface="Questrial"/>
              </a:rPr>
              <a:t>first number </a:t>
            </a:r>
            <a:r>
              <a:rPr lang="en-US" sz="3200" b="0" i="1" u="none" strike="noStrike" cap="none" dirty="0">
                <a:solidFill>
                  <a:srgbClr val="505555"/>
                </a:solidFill>
                <a:latin typeface="+mj-lt"/>
                <a:ea typeface="Questrial"/>
                <a:cs typeface="Questrial"/>
                <a:sym typeface="Questrial"/>
              </a:rPr>
              <a:t>years old. He has </a:t>
            </a:r>
            <a:r>
              <a:rPr lang="en-US" sz="3200" b="0" i="1" u="none" strike="noStrike" cap="none" dirty="0">
                <a:solidFill>
                  <a:srgbClr val="FF0000"/>
                </a:solidFill>
                <a:latin typeface="+mj-lt"/>
                <a:ea typeface="Questrial"/>
                <a:cs typeface="Questrial"/>
                <a:sym typeface="Questrial"/>
              </a:rPr>
              <a:t>second number </a:t>
            </a:r>
            <a:r>
              <a:rPr lang="en-US" sz="3200" b="0" i="1" u="none" strike="noStrike" cap="none" dirty="0">
                <a:solidFill>
                  <a:srgbClr val="505555"/>
                </a:solidFill>
                <a:latin typeface="+mj-lt"/>
                <a:ea typeface="Questrial"/>
                <a:cs typeface="Questrial"/>
                <a:sym typeface="Questrial"/>
              </a:rPr>
              <a:t>eyes and </a:t>
            </a:r>
            <a:r>
              <a:rPr lang="en-US" sz="3200" b="0" i="1" u="none" strike="noStrike" cap="none" dirty="0">
                <a:solidFill>
                  <a:srgbClr val="FF0000"/>
                </a:solidFill>
                <a:latin typeface="+mj-lt"/>
                <a:ea typeface="Questrial"/>
                <a:cs typeface="Questrial"/>
                <a:sym typeface="Questrial"/>
              </a:rPr>
              <a:t>third number </a:t>
            </a:r>
            <a:r>
              <a:rPr lang="en-US" sz="3200" b="0" i="0" u="none" strike="noStrike" cap="none" dirty="0">
                <a:solidFill>
                  <a:srgbClr val="505555"/>
                </a:solidFill>
                <a:latin typeface="+mj-lt"/>
                <a:ea typeface="Questrial"/>
                <a:cs typeface="Questrial"/>
                <a:sym typeface="Questrial"/>
              </a:rPr>
              <a:t>brains</a:t>
            </a:r>
            <a:endParaRPr sz="3200" b="0" i="0" u="none" strike="noStrike" cap="none" dirty="0">
              <a:solidFill>
                <a:srgbClr val="505555"/>
              </a:solidFill>
              <a:latin typeface="+mj-lt"/>
              <a:ea typeface="Questrial"/>
              <a:cs typeface="Questrial"/>
              <a:sym typeface="Questrial"/>
            </a:endParaRPr>
          </a:p>
        </p:txBody>
      </p:sp>
      <p:pic>
        <p:nvPicPr>
          <p:cNvPr id="166" name="Google Shape;166;p25"/>
          <p:cNvPicPr preferRelativeResize="0"/>
          <p:nvPr/>
        </p:nvPicPr>
        <p:blipFill>
          <a:blip r:embed="rId3">
            <a:alphaModFix/>
          </a:blip>
          <a:stretch>
            <a:fillRect/>
          </a:stretch>
        </p:blipFill>
        <p:spPr>
          <a:xfrm>
            <a:off x="8412700" y="1190414"/>
            <a:ext cx="3612675" cy="4477175"/>
          </a:xfrm>
          <a:prstGeom prst="rect">
            <a:avLst/>
          </a:prstGeom>
          <a:noFill/>
          <a:ln w="38100" cap="flat" cmpd="sng">
            <a:solidFill>
              <a:schemeClr val="dk2"/>
            </a:solidFill>
            <a:prstDash val="solid"/>
            <a:round/>
            <a:headEnd type="none" w="sm" len="sm"/>
            <a:tailEnd type="none" w="sm" len="sm"/>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172" name="Google Shape;172;p26"/>
          <p:cNvSpPr/>
          <p:nvPr/>
        </p:nvSpPr>
        <p:spPr>
          <a:xfrm>
            <a:off x="1012888" y="367400"/>
            <a:ext cx="10677300" cy="5016900"/>
          </a:xfrm>
          <a:prstGeom prst="rect">
            <a:avLst/>
          </a:prstGeom>
          <a:noFill/>
          <a:ln>
            <a:noFill/>
          </a:ln>
        </p:spPr>
        <p:txBody>
          <a:bodyPr spcFirstLastPara="1" wrap="square" lIns="91425" tIns="45700" rIns="91425" bIns="45700" anchor="t" anchorCtr="0">
            <a:noAutofit/>
          </a:bodyPr>
          <a:lstStyle/>
          <a:p>
            <a:pPr marL="0" marR="0" lvl="0" indent="0" algn="l" rtl="0">
              <a:lnSpc>
                <a:spcPct val="106650"/>
              </a:lnSpc>
              <a:spcBef>
                <a:spcPts val="0"/>
              </a:spcBef>
              <a:spcAft>
                <a:spcPts val="0"/>
              </a:spcAft>
              <a:buClr>
                <a:srgbClr val="000000"/>
              </a:buClr>
              <a:buSzPts val="4000"/>
              <a:buFont typeface="Arial"/>
              <a:buNone/>
            </a:pPr>
            <a:r>
              <a:rPr lang="en-US" sz="4000" b="1" i="0" u="none" strike="noStrike" cap="none" dirty="0">
                <a:solidFill>
                  <a:schemeClr val="dk1"/>
                </a:solidFill>
                <a:latin typeface="+mj-lt"/>
                <a:ea typeface="Questrial"/>
                <a:cs typeface="Questrial"/>
                <a:sym typeface="Questrial"/>
              </a:rPr>
              <a:t>Changing </a:t>
            </a:r>
            <a:r>
              <a:rPr lang="en-US" sz="4000" b="1" dirty="0">
                <a:solidFill>
                  <a:schemeClr val="dk1"/>
                </a:solidFill>
                <a:latin typeface="+mj-lt"/>
                <a:ea typeface="Questrial"/>
                <a:cs typeface="Questrial"/>
                <a:sym typeface="Questrial"/>
              </a:rPr>
              <a:t>v</a:t>
            </a:r>
            <a:r>
              <a:rPr lang="en-US" sz="4000" b="1" i="0" u="none" strike="noStrike" cap="none" dirty="0">
                <a:solidFill>
                  <a:schemeClr val="dk1"/>
                </a:solidFill>
                <a:latin typeface="+mj-lt"/>
                <a:ea typeface="Questrial"/>
                <a:cs typeface="Questrial"/>
                <a:sym typeface="Questrial"/>
              </a:rPr>
              <a:t>ariables </a:t>
            </a:r>
            <a:endParaRPr sz="3200" b="0" i="0" u="none" strike="noStrike" cap="none" dirty="0">
              <a:solidFill>
                <a:srgbClr val="505555"/>
              </a:solidFill>
              <a:latin typeface="+mj-lt"/>
              <a:ea typeface="Questrial"/>
              <a:cs typeface="Questrial"/>
              <a:sym typeface="Questrial"/>
            </a:endParaRPr>
          </a:p>
          <a:p>
            <a:pPr marL="0" marR="0" lvl="0" indent="0" algn="l" rtl="0">
              <a:lnSpc>
                <a:spcPct val="100000"/>
              </a:lnSpc>
              <a:spcBef>
                <a:spcPts val="0"/>
              </a:spcBef>
              <a:spcAft>
                <a:spcPts val="0"/>
              </a:spcAft>
              <a:buClr>
                <a:srgbClr val="000000"/>
              </a:buClr>
              <a:buSzPts val="3200"/>
              <a:buFont typeface="Arial"/>
              <a:buNone/>
            </a:pPr>
            <a:endParaRPr sz="3200" b="0" i="0" u="none" strike="noStrike" cap="none" dirty="0">
              <a:solidFill>
                <a:srgbClr val="505555"/>
              </a:solidFill>
              <a:latin typeface="+mj-lt"/>
              <a:ea typeface="Questrial"/>
              <a:cs typeface="Questrial"/>
              <a:sym typeface="Questrial"/>
            </a:endParaRPr>
          </a:p>
          <a:p>
            <a:pPr marL="457200" marR="0" lvl="0" indent="-431800" algn="l" rtl="0">
              <a:lnSpc>
                <a:spcPct val="100000"/>
              </a:lnSpc>
              <a:spcBef>
                <a:spcPts val="0"/>
              </a:spcBef>
              <a:spcAft>
                <a:spcPts val="0"/>
              </a:spcAft>
              <a:buClr>
                <a:srgbClr val="505555"/>
              </a:buClr>
              <a:buSzPts val="3200"/>
              <a:buFont typeface="Questrial"/>
              <a:buChar char="●"/>
            </a:pPr>
            <a:r>
              <a:rPr lang="en-US" sz="3200" b="0" i="0" u="none" strike="noStrike" cap="none" dirty="0">
                <a:solidFill>
                  <a:srgbClr val="505555"/>
                </a:solidFill>
                <a:latin typeface="+mj-lt"/>
                <a:ea typeface="Questrial"/>
                <a:cs typeface="Questrial"/>
                <a:sym typeface="Questrial"/>
              </a:rPr>
              <a:t>In programs variables are changed to reflect changes in score, time, lives, etc.</a:t>
            </a:r>
            <a:endParaRPr sz="1400" b="0" i="0" u="none" strike="noStrike" cap="none" dirty="0">
              <a:solidFill>
                <a:srgbClr val="000000"/>
              </a:solidFill>
              <a:latin typeface="+mj-lt"/>
              <a:ea typeface="Arial"/>
              <a:cs typeface="Arial"/>
              <a:sym typeface="Arial"/>
            </a:endParaRPr>
          </a:p>
          <a:p>
            <a:pPr marL="457200" marR="0" lvl="0" indent="-228600" algn="l" rtl="0">
              <a:lnSpc>
                <a:spcPct val="100000"/>
              </a:lnSpc>
              <a:spcBef>
                <a:spcPts val="0"/>
              </a:spcBef>
              <a:spcAft>
                <a:spcPts val="0"/>
              </a:spcAft>
              <a:buClr>
                <a:srgbClr val="505555"/>
              </a:buClr>
              <a:buSzPts val="3200"/>
              <a:buFont typeface="Questrial"/>
              <a:buNone/>
            </a:pPr>
            <a:endParaRPr sz="3200" b="0" i="0" u="none" strike="noStrike" cap="none" dirty="0">
              <a:solidFill>
                <a:srgbClr val="505555"/>
              </a:solidFill>
              <a:latin typeface="+mj-lt"/>
              <a:ea typeface="Questrial"/>
              <a:cs typeface="Questrial"/>
              <a:sym typeface="Questrial"/>
            </a:endParaRPr>
          </a:p>
          <a:p>
            <a:pPr marL="457200" marR="0" lvl="0" indent="-431800" algn="l" rtl="0">
              <a:lnSpc>
                <a:spcPct val="100000"/>
              </a:lnSpc>
              <a:spcBef>
                <a:spcPts val="0"/>
              </a:spcBef>
              <a:spcAft>
                <a:spcPts val="0"/>
              </a:spcAft>
              <a:buClr>
                <a:srgbClr val="505555"/>
              </a:buClr>
              <a:buSzPts val="3200"/>
              <a:buFont typeface="Questrial"/>
              <a:buChar char="●"/>
            </a:pPr>
            <a:r>
              <a:rPr lang="en-US" sz="3200" b="0" i="0" u="none" strike="noStrike" cap="none" dirty="0">
                <a:solidFill>
                  <a:srgbClr val="505555"/>
                </a:solidFill>
                <a:latin typeface="+mj-lt"/>
                <a:ea typeface="Questrial"/>
                <a:cs typeface="Questrial"/>
                <a:sym typeface="Questrial"/>
              </a:rPr>
              <a:t>This is done by identifying which variable to change (variable name) and how much to change it by</a:t>
            </a:r>
            <a:r>
              <a:rPr lang="en-US" sz="3200" dirty="0">
                <a:solidFill>
                  <a:srgbClr val="505555"/>
                </a:solidFill>
                <a:latin typeface="+mj-lt"/>
                <a:ea typeface="Questrial"/>
                <a:cs typeface="Questrial"/>
                <a:sym typeface="Questrial"/>
              </a:rPr>
              <a:t>.</a:t>
            </a:r>
            <a:endParaRPr sz="3200" dirty="0">
              <a:solidFill>
                <a:srgbClr val="505555"/>
              </a:solidFill>
              <a:latin typeface="+mj-lt"/>
              <a:ea typeface="Questrial"/>
              <a:cs typeface="Questrial"/>
              <a:sym typeface="Questrial"/>
            </a:endParaRPr>
          </a:p>
          <a:p>
            <a:pPr marL="457200" marR="0" lvl="0" indent="0" algn="l" rtl="0">
              <a:lnSpc>
                <a:spcPct val="100000"/>
              </a:lnSpc>
              <a:spcBef>
                <a:spcPts val="0"/>
              </a:spcBef>
              <a:spcAft>
                <a:spcPts val="0"/>
              </a:spcAft>
              <a:buNone/>
            </a:pPr>
            <a:endParaRPr sz="3200" dirty="0">
              <a:solidFill>
                <a:srgbClr val="505555"/>
              </a:solidFill>
              <a:latin typeface="+mj-lt"/>
              <a:ea typeface="Questrial"/>
              <a:cs typeface="Questrial"/>
              <a:sym typeface="Questrial"/>
            </a:endParaRPr>
          </a:p>
          <a:p>
            <a:pPr marL="457200" marR="0" lvl="0" indent="-431800" algn="l" rtl="0">
              <a:lnSpc>
                <a:spcPct val="100000"/>
              </a:lnSpc>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How did we change variables in our game? When did the variables change? How much did they change by?</a:t>
            </a:r>
            <a:endParaRPr sz="3200" dirty="0">
              <a:solidFill>
                <a:srgbClr val="505555"/>
              </a:solidFill>
              <a:latin typeface="+mj-lt"/>
              <a:ea typeface="Questrial"/>
              <a:cs typeface="Questrial"/>
              <a:sym typeface="Questrial"/>
            </a:endParaRPr>
          </a:p>
          <a:p>
            <a:pPr marL="457200" marR="0" lvl="0" indent="0" algn="l" rtl="0">
              <a:lnSpc>
                <a:spcPct val="100000"/>
              </a:lnSpc>
              <a:spcBef>
                <a:spcPts val="0"/>
              </a:spcBef>
              <a:spcAft>
                <a:spcPts val="0"/>
              </a:spcAft>
              <a:buNone/>
            </a:pPr>
            <a:r>
              <a:rPr lang="en-US" sz="3200" dirty="0">
                <a:solidFill>
                  <a:srgbClr val="505555"/>
                </a:solidFill>
                <a:latin typeface="+mj-lt"/>
                <a:ea typeface="Questrial"/>
                <a:cs typeface="Questrial"/>
                <a:sym typeface="Questrial"/>
              </a:rPr>
              <a:t> </a:t>
            </a:r>
            <a:endParaRPr sz="3200" b="0" i="0" u="none" strike="noStrike" cap="none" dirty="0">
              <a:solidFill>
                <a:srgbClr val="505555"/>
              </a:solidFill>
              <a:latin typeface="+mj-lt"/>
              <a:ea typeface="Questrial"/>
              <a:cs typeface="Questrial"/>
              <a:sym typeface="Questria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77"/>
        <p:cNvGrpSpPr/>
        <p:nvPr/>
      </p:nvGrpSpPr>
      <p:grpSpPr>
        <a:xfrm>
          <a:off x="0" y="0"/>
          <a:ext cx="0" cy="0"/>
          <a:chOff x="0" y="0"/>
          <a:chExt cx="0" cy="0"/>
        </a:xfrm>
      </p:grpSpPr>
      <p:sp>
        <p:nvSpPr>
          <p:cNvPr id="178" name="Google Shape;178;p27"/>
          <p:cNvSpPr/>
          <p:nvPr/>
        </p:nvSpPr>
        <p:spPr>
          <a:xfrm>
            <a:off x="1012888" y="367400"/>
            <a:ext cx="10677300" cy="5016900"/>
          </a:xfrm>
          <a:prstGeom prst="rect">
            <a:avLst/>
          </a:prstGeom>
          <a:noFill/>
          <a:ln>
            <a:noFill/>
          </a:ln>
        </p:spPr>
        <p:txBody>
          <a:bodyPr spcFirstLastPara="1" wrap="square" lIns="91425" tIns="45700" rIns="91425" bIns="45700" anchor="t" anchorCtr="0">
            <a:noAutofit/>
          </a:bodyPr>
          <a:lstStyle/>
          <a:p>
            <a:pPr marL="0" marR="0" lvl="0" indent="0" algn="l" rtl="0">
              <a:lnSpc>
                <a:spcPct val="106650"/>
              </a:lnSpc>
              <a:spcBef>
                <a:spcPts val="0"/>
              </a:spcBef>
              <a:spcAft>
                <a:spcPts val="0"/>
              </a:spcAft>
              <a:buClr>
                <a:srgbClr val="000000"/>
              </a:buClr>
              <a:buSzPts val="4000"/>
              <a:buFont typeface="Arial"/>
              <a:buNone/>
            </a:pPr>
            <a:r>
              <a:rPr lang="en-US" sz="4000" b="1" i="0" u="none" strike="noStrike" cap="none" dirty="0">
                <a:solidFill>
                  <a:schemeClr val="dk1"/>
                </a:solidFill>
                <a:latin typeface="+mj-lt"/>
                <a:ea typeface="Questrial"/>
                <a:cs typeface="Questrial"/>
                <a:sym typeface="Questrial"/>
              </a:rPr>
              <a:t>Changing </a:t>
            </a:r>
            <a:r>
              <a:rPr lang="en-US" sz="4000" b="1" dirty="0">
                <a:solidFill>
                  <a:schemeClr val="dk1"/>
                </a:solidFill>
                <a:latin typeface="+mj-lt"/>
                <a:ea typeface="Questrial"/>
                <a:cs typeface="Questrial"/>
                <a:sym typeface="Questrial"/>
              </a:rPr>
              <a:t>v</a:t>
            </a:r>
            <a:r>
              <a:rPr lang="en-US" sz="4000" b="1" i="0" u="none" strike="noStrike" cap="none" dirty="0">
                <a:solidFill>
                  <a:schemeClr val="dk1"/>
                </a:solidFill>
                <a:latin typeface="+mj-lt"/>
                <a:ea typeface="Questrial"/>
                <a:cs typeface="Questrial"/>
                <a:sym typeface="Questrial"/>
              </a:rPr>
              <a:t>ariables </a:t>
            </a:r>
            <a:endParaRPr sz="3200" b="0" i="0" u="none" strike="noStrike" cap="none" dirty="0">
              <a:solidFill>
                <a:srgbClr val="505555"/>
              </a:solidFill>
              <a:latin typeface="+mj-lt"/>
              <a:ea typeface="Questrial"/>
              <a:cs typeface="Questrial"/>
              <a:sym typeface="Questrial"/>
            </a:endParaRPr>
          </a:p>
          <a:p>
            <a:pPr marL="0" marR="0" lvl="0" indent="0" algn="l" rtl="0">
              <a:lnSpc>
                <a:spcPct val="100000"/>
              </a:lnSpc>
              <a:spcBef>
                <a:spcPts val="0"/>
              </a:spcBef>
              <a:spcAft>
                <a:spcPts val="0"/>
              </a:spcAft>
              <a:buClr>
                <a:srgbClr val="000000"/>
              </a:buClr>
              <a:buSzPts val="3200"/>
              <a:buFont typeface="Arial"/>
              <a:buNone/>
            </a:pPr>
            <a:endParaRPr sz="3200" b="0" i="0" u="none" strike="noStrike" cap="none" dirty="0">
              <a:solidFill>
                <a:srgbClr val="505555"/>
              </a:solidFill>
              <a:latin typeface="+mj-lt"/>
              <a:ea typeface="Questrial"/>
              <a:cs typeface="Questrial"/>
              <a:sym typeface="Questrial"/>
            </a:endParaRPr>
          </a:p>
          <a:p>
            <a:pPr marL="457200" marR="0" lvl="0" indent="-431800" algn="l" rtl="0">
              <a:lnSpc>
                <a:spcPct val="100000"/>
              </a:lnSpc>
              <a:spcBef>
                <a:spcPts val="0"/>
              </a:spcBef>
              <a:spcAft>
                <a:spcPts val="0"/>
              </a:spcAft>
              <a:buClr>
                <a:srgbClr val="505555"/>
              </a:buClr>
              <a:buSzPts val="3200"/>
              <a:buFont typeface="Questrial"/>
              <a:buChar char="●"/>
            </a:pPr>
            <a:r>
              <a:rPr lang="en-US" sz="3200" b="0" i="0" u="none" strike="noStrike" cap="none" dirty="0">
                <a:solidFill>
                  <a:srgbClr val="505555"/>
                </a:solidFill>
                <a:latin typeface="+mj-lt"/>
                <a:ea typeface="Questrial"/>
                <a:cs typeface="Questrial"/>
                <a:sym typeface="Questrial"/>
              </a:rPr>
              <a:t>What statements can you make about the algorithm below?</a:t>
            </a:r>
            <a:endParaRPr sz="1400" b="0" i="0" u="none" strike="noStrike" cap="none" dirty="0">
              <a:solidFill>
                <a:srgbClr val="000000"/>
              </a:solidFill>
              <a:latin typeface="+mj-lt"/>
              <a:ea typeface="Arial"/>
              <a:cs typeface="Arial"/>
              <a:sym typeface="Arial"/>
            </a:endParaRPr>
          </a:p>
          <a:p>
            <a:pPr marL="25400" marR="0" lvl="0" indent="0" algn="l" rtl="0">
              <a:lnSpc>
                <a:spcPct val="100000"/>
              </a:lnSpc>
              <a:spcBef>
                <a:spcPts val="0"/>
              </a:spcBef>
              <a:spcAft>
                <a:spcPts val="0"/>
              </a:spcAft>
              <a:buClr>
                <a:srgbClr val="000000"/>
              </a:buClr>
              <a:buSzPts val="3200"/>
              <a:buFont typeface="Arial"/>
              <a:buNone/>
            </a:pPr>
            <a:endParaRPr sz="3200" b="0" i="0" u="none" strike="noStrike" cap="none" dirty="0">
              <a:solidFill>
                <a:srgbClr val="505555"/>
              </a:solidFill>
              <a:latin typeface="+mj-lt"/>
              <a:ea typeface="Questrial"/>
              <a:cs typeface="Questrial"/>
              <a:sym typeface="Questrial"/>
            </a:endParaRPr>
          </a:p>
          <a:p>
            <a:pPr marL="457200" marR="0" lvl="0" indent="-431800" algn="l" rtl="0">
              <a:lnSpc>
                <a:spcPct val="100000"/>
              </a:lnSpc>
              <a:spcBef>
                <a:spcPts val="0"/>
              </a:spcBef>
              <a:spcAft>
                <a:spcPts val="0"/>
              </a:spcAft>
              <a:buClr>
                <a:srgbClr val="505555"/>
              </a:buClr>
              <a:buSzPts val="3200"/>
              <a:buFont typeface="Questrial"/>
              <a:buChar char="●"/>
            </a:pPr>
            <a:r>
              <a:rPr lang="en-US" sz="3200" b="0" i="0" u="none" strike="noStrike" cap="none" dirty="0">
                <a:solidFill>
                  <a:srgbClr val="505555"/>
                </a:solidFill>
                <a:latin typeface="+mj-lt"/>
                <a:ea typeface="Questrial"/>
                <a:cs typeface="Questrial"/>
                <a:sym typeface="Questrial"/>
              </a:rPr>
              <a:t>Set </a:t>
            </a:r>
            <a:r>
              <a:rPr lang="en-US" sz="3200" b="0" i="0" u="none" strike="noStrike" cap="none" dirty="0">
                <a:solidFill>
                  <a:srgbClr val="FF0000"/>
                </a:solidFill>
                <a:latin typeface="+mj-lt"/>
                <a:ea typeface="Questrial"/>
                <a:cs typeface="Questrial"/>
                <a:sym typeface="Questrial"/>
              </a:rPr>
              <a:t>class score </a:t>
            </a:r>
            <a:r>
              <a:rPr lang="en-US" sz="3200" b="0" i="0" u="none" strike="noStrike" cap="none" dirty="0">
                <a:solidFill>
                  <a:srgbClr val="505555"/>
                </a:solidFill>
                <a:latin typeface="+mj-lt"/>
                <a:ea typeface="Questrial"/>
                <a:cs typeface="Questrial"/>
                <a:sym typeface="Questrial"/>
              </a:rPr>
              <a:t>to 0</a:t>
            </a:r>
            <a:endParaRPr sz="1400" b="0" i="0" u="none" strike="noStrike" cap="none" dirty="0">
              <a:solidFill>
                <a:srgbClr val="000000"/>
              </a:solidFill>
              <a:latin typeface="+mj-lt"/>
              <a:ea typeface="Arial"/>
              <a:cs typeface="Arial"/>
              <a:sym typeface="Arial"/>
            </a:endParaRPr>
          </a:p>
          <a:p>
            <a:pPr marL="457200" marR="0" lvl="0" indent="0" algn="l" rtl="0">
              <a:lnSpc>
                <a:spcPct val="100000"/>
              </a:lnSpc>
              <a:spcBef>
                <a:spcPts val="0"/>
              </a:spcBef>
              <a:spcAft>
                <a:spcPts val="0"/>
              </a:spcAft>
              <a:buClr>
                <a:srgbClr val="000000"/>
              </a:buClr>
              <a:buSzPts val="3200"/>
              <a:buFont typeface="Arial"/>
              <a:buNone/>
            </a:pPr>
            <a:r>
              <a:rPr lang="en-US" sz="3200" b="0" i="0" u="none" strike="noStrike" cap="none" dirty="0">
                <a:solidFill>
                  <a:srgbClr val="505555"/>
                </a:solidFill>
                <a:latin typeface="+mj-lt"/>
                <a:ea typeface="Questrial"/>
                <a:cs typeface="Questrial"/>
                <a:sym typeface="Questrial"/>
              </a:rPr>
              <a:t>Forever</a:t>
            </a:r>
            <a:endParaRPr sz="1400" b="0" i="0" u="none" strike="noStrike" cap="none" dirty="0">
              <a:solidFill>
                <a:srgbClr val="000000"/>
              </a:solidFill>
              <a:latin typeface="+mj-lt"/>
              <a:ea typeface="Arial"/>
              <a:cs typeface="Arial"/>
              <a:sym typeface="Arial"/>
            </a:endParaRPr>
          </a:p>
          <a:p>
            <a:pPr marL="457200" marR="0" lvl="0" indent="0" algn="l" rtl="0">
              <a:lnSpc>
                <a:spcPct val="100000"/>
              </a:lnSpc>
              <a:spcBef>
                <a:spcPts val="0"/>
              </a:spcBef>
              <a:spcAft>
                <a:spcPts val="0"/>
              </a:spcAft>
              <a:buClr>
                <a:srgbClr val="000000"/>
              </a:buClr>
              <a:buSzPts val="3200"/>
              <a:buFont typeface="Arial"/>
              <a:buNone/>
            </a:pPr>
            <a:r>
              <a:rPr lang="en-US" sz="3200" b="0" i="0" u="none" strike="noStrike" cap="none" dirty="0">
                <a:solidFill>
                  <a:srgbClr val="505555"/>
                </a:solidFill>
                <a:latin typeface="+mj-lt"/>
                <a:ea typeface="Questrial"/>
                <a:cs typeface="Questrial"/>
                <a:sym typeface="Questrial"/>
              </a:rPr>
              <a:t>	If a question is answered correctly</a:t>
            </a:r>
            <a:endParaRPr sz="1400" b="0" i="0" u="none" strike="noStrike" cap="none" dirty="0">
              <a:solidFill>
                <a:srgbClr val="000000"/>
              </a:solidFill>
              <a:latin typeface="+mj-lt"/>
              <a:ea typeface="Arial"/>
              <a:cs typeface="Arial"/>
              <a:sym typeface="Arial"/>
            </a:endParaRPr>
          </a:p>
          <a:p>
            <a:pPr marL="457200" marR="0" lvl="0" indent="0" algn="l" rtl="0">
              <a:lnSpc>
                <a:spcPct val="100000"/>
              </a:lnSpc>
              <a:spcBef>
                <a:spcPts val="0"/>
              </a:spcBef>
              <a:spcAft>
                <a:spcPts val="0"/>
              </a:spcAft>
              <a:buClr>
                <a:srgbClr val="000000"/>
              </a:buClr>
              <a:buSzPts val="3200"/>
              <a:buFont typeface="Arial"/>
              <a:buNone/>
            </a:pPr>
            <a:r>
              <a:rPr lang="en-US" sz="3200" b="0" i="0" u="none" strike="noStrike" cap="none" dirty="0">
                <a:solidFill>
                  <a:srgbClr val="505555"/>
                </a:solidFill>
                <a:latin typeface="+mj-lt"/>
                <a:ea typeface="Questrial"/>
                <a:cs typeface="Questrial"/>
                <a:sym typeface="Questrial"/>
              </a:rPr>
              <a:t>		change score by </a:t>
            </a:r>
            <a:r>
              <a:rPr lang="en-US" sz="3200" dirty="0">
                <a:solidFill>
                  <a:srgbClr val="505555"/>
                </a:solidFill>
                <a:latin typeface="+mj-lt"/>
                <a:ea typeface="Questrial"/>
                <a:cs typeface="Questrial"/>
                <a:sym typeface="Questrial"/>
              </a:rPr>
              <a:t>2</a:t>
            </a:r>
            <a:endParaRPr sz="1400" b="0" i="0" u="none" strike="noStrike" cap="none" dirty="0">
              <a:solidFill>
                <a:srgbClr val="000000"/>
              </a:solidFill>
              <a:latin typeface="+mj-lt"/>
              <a:ea typeface="Arial"/>
              <a:cs typeface="Arial"/>
              <a:sym typeface="Arial"/>
            </a:endParaRPr>
          </a:p>
          <a:p>
            <a:pPr marL="457200" marR="0" lvl="0" indent="0" algn="l" rtl="0">
              <a:lnSpc>
                <a:spcPct val="100000"/>
              </a:lnSpc>
              <a:spcBef>
                <a:spcPts val="0"/>
              </a:spcBef>
              <a:spcAft>
                <a:spcPts val="0"/>
              </a:spcAft>
              <a:buClr>
                <a:srgbClr val="000000"/>
              </a:buClr>
              <a:buSzPts val="3200"/>
              <a:buFont typeface="Arial"/>
              <a:buNone/>
            </a:pPr>
            <a:r>
              <a:rPr lang="en-US" sz="3200" b="0" i="0" u="none" strike="noStrike" cap="none" dirty="0">
                <a:solidFill>
                  <a:srgbClr val="505555"/>
                </a:solidFill>
                <a:latin typeface="+mj-lt"/>
                <a:ea typeface="Questrial"/>
                <a:cs typeface="Questrial"/>
                <a:sym typeface="Questrial"/>
              </a:rPr>
              <a:t>	If a question is answered incorrectly </a:t>
            </a:r>
            <a:endParaRPr sz="1400" b="0" i="0" u="none" strike="noStrike" cap="none" dirty="0">
              <a:solidFill>
                <a:srgbClr val="000000"/>
              </a:solidFill>
              <a:latin typeface="+mj-lt"/>
              <a:ea typeface="Arial"/>
              <a:cs typeface="Arial"/>
              <a:sym typeface="Arial"/>
            </a:endParaRPr>
          </a:p>
          <a:p>
            <a:pPr marL="457200" marR="0" lvl="0" indent="0" algn="l" rtl="0">
              <a:lnSpc>
                <a:spcPct val="100000"/>
              </a:lnSpc>
              <a:spcBef>
                <a:spcPts val="0"/>
              </a:spcBef>
              <a:spcAft>
                <a:spcPts val="0"/>
              </a:spcAft>
              <a:buClr>
                <a:srgbClr val="000000"/>
              </a:buClr>
              <a:buSzPts val="3200"/>
              <a:buFont typeface="Arial"/>
              <a:buNone/>
            </a:pPr>
            <a:r>
              <a:rPr lang="en-US" sz="3200" b="0" i="0" u="none" strike="noStrike" cap="none" dirty="0">
                <a:solidFill>
                  <a:srgbClr val="505555"/>
                </a:solidFill>
                <a:latin typeface="+mj-lt"/>
                <a:ea typeface="Questrial"/>
                <a:cs typeface="Questrial"/>
                <a:sym typeface="Questrial"/>
              </a:rPr>
              <a:t>		change score by -1</a:t>
            </a:r>
            <a:endParaRPr sz="1400" b="0" i="0" u="none" strike="noStrike" cap="none" dirty="0">
              <a:solidFill>
                <a:srgbClr val="000000"/>
              </a:solidFill>
              <a:latin typeface="+mj-lt"/>
              <a:ea typeface="Arial"/>
              <a:cs typeface="Arial"/>
              <a:sym typeface="Arial"/>
            </a:endParaRPr>
          </a:p>
          <a:p>
            <a:pPr marL="457200" marR="0" lvl="0" indent="0" algn="l" rtl="0">
              <a:lnSpc>
                <a:spcPct val="100000"/>
              </a:lnSpc>
              <a:spcBef>
                <a:spcPts val="0"/>
              </a:spcBef>
              <a:spcAft>
                <a:spcPts val="0"/>
              </a:spcAft>
              <a:buClr>
                <a:srgbClr val="000000"/>
              </a:buClr>
              <a:buSzPts val="3200"/>
              <a:buFont typeface="Arial"/>
              <a:buNone/>
            </a:pPr>
            <a:r>
              <a:rPr lang="en-US" sz="3200" b="0" i="0" u="none" strike="noStrike" cap="none" dirty="0">
                <a:solidFill>
                  <a:srgbClr val="505555"/>
                </a:solidFill>
                <a:latin typeface="+mj-lt"/>
                <a:ea typeface="Questrial"/>
                <a:cs typeface="Questrial"/>
                <a:sym typeface="Questrial"/>
              </a:rPr>
              <a:t> </a:t>
            </a:r>
            <a:endParaRPr sz="1400" b="0" i="0" u="none" strike="noStrike" cap="none" dirty="0">
              <a:solidFill>
                <a:srgbClr val="000000"/>
              </a:solidFill>
              <a:latin typeface="+mj-lt"/>
              <a:ea typeface="Arial"/>
              <a:cs typeface="Arial"/>
              <a:sym typeface="Arial"/>
            </a:endParaRPr>
          </a:p>
          <a:p>
            <a:pPr marL="457200" marR="0" lvl="0" indent="-228600" algn="l" rtl="0">
              <a:lnSpc>
                <a:spcPct val="100000"/>
              </a:lnSpc>
              <a:spcBef>
                <a:spcPts val="0"/>
              </a:spcBef>
              <a:spcAft>
                <a:spcPts val="0"/>
              </a:spcAft>
              <a:buClr>
                <a:srgbClr val="505555"/>
              </a:buClr>
              <a:buSzPts val="3200"/>
              <a:buFont typeface="Questrial"/>
              <a:buNone/>
            </a:pPr>
            <a:endParaRPr sz="3200" b="0" i="0" u="none" strike="noStrike" cap="none" dirty="0">
              <a:solidFill>
                <a:srgbClr val="505555"/>
              </a:solidFill>
              <a:latin typeface="+mj-lt"/>
              <a:ea typeface="Questrial"/>
              <a:cs typeface="Questrial"/>
              <a:sym typeface="Questrial"/>
            </a:endParaRPr>
          </a:p>
          <a:p>
            <a:pPr marL="457200" marR="0" lvl="0" indent="-228600" algn="l" rtl="0">
              <a:lnSpc>
                <a:spcPct val="100000"/>
              </a:lnSpc>
              <a:spcBef>
                <a:spcPts val="0"/>
              </a:spcBef>
              <a:spcAft>
                <a:spcPts val="0"/>
              </a:spcAft>
              <a:buClr>
                <a:srgbClr val="505555"/>
              </a:buClr>
              <a:buSzPts val="3200"/>
              <a:buFont typeface="Questrial"/>
              <a:buNone/>
            </a:pPr>
            <a:endParaRPr sz="3200" b="0" i="0" u="none" strike="noStrike" cap="none" dirty="0">
              <a:solidFill>
                <a:srgbClr val="505555"/>
              </a:solidFill>
              <a:latin typeface="+mj-lt"/>
              <a:ea typeface="Questrial"/>
              <a:cs typeface="Questrial"/>
              <a:sym typeface="Questria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Google Shape;184;p28"/>
          <p:cNvSpPr/>
          <p:nvPr/>
        </p:nvSpPr>
        <p:spPr>
          <a:xfrm>
            <a:off x="511629" y="176400"/>
            <a:ext cx="11004934" cy="5016900"/>
          </a:xfrm>
          <a:prstGeom prst="rect">
            <a:avLst/>
          </a:prstGeom>
          <a:noFill/>
          <a:ln>
            <a:noFill/>
          </a:ln>
        </p:spPr>
        <p:txBody>
          <a:bodyPr spcFirstLastPara="1" wrap="square" lIns="91425" tIns="45700" rIns="91425" bIns="45700" anchor="t" anchorCtr="0">
            <a:noAutofit/>
          </a:bodyPr>
          <a:lstStyle/>
          <a:p>
            <a:pPr marL="0" marR="0" lvl="0" indent="0" algn="l" rtl="0">
              <a:lnSpc>
                <a:spcPct val="106650"/>
              </a:lnSpc>
              <a:spcBef>
                <a:spcPts val="0"/>
              </a:spcBef>
              <a:spcAft>
                <a:spcPts val="0"/>
              </a:spcAft>
              <a:buClr>
                <a:srgbClr val="000000"/>
              </a:buClr>
              <a:buSzPts val="4000"/>
              <a:buFont typeface="Arial"/>
              <a:buNone/>
            </a:pPr>
            <a:r>
              <a:rPr lang="en-US" sz="4000" b="1" i="0" u="none" strike="noStrike" cap="none" dirty="0">
                <a:solidFill>
                  <a:schemeClr val="dk1"/>
                </a:solidFill>
                <a:latin typeface="+mj-lt"/>
                <a:ea typeface="Questrial"/>
                <a:cs typeface="Questrial"/>
                <a:sym typeface="Questrial"/>
              </a:rPr>
              <a:t>Using and changing variables in algorithms</a:t>
            </a:r>
            <a:br>
              <a:rPr lang="en-US" sz="4000" b="1" i="0" u="none" strike="noStrike" cap="none" dirty="0">
                <a:solidFill>
                  <a:schemeClr val="dk1"/>
                </a:solidFill>
                <a:latin typeface="+mj-lt"/>
                <a:ea typeface="Questrial"/>
                <a:cs typeface="Questrial"/>
                <a:sym typeface="Questrial"/>
              </a:rPr>
            </a:br>
            <a:endParaRPr sz="3200" b="0" i="0" u="none" strike="noStrike" cap="none" dirty="0">
              <a:solidFill>
                <a:srgbClr val="505555"/>
              </a:solidFill>
              <a:latin typeface="+mj-lt"/>
              <a:ea typeface="Questrial"/>
              <a:cs typeface="Questrial"/>
              <a:sym typeface="Questrial"/>
            </a:endParaRPr>
          </a:p>
          <a:p>
            <a:pPr marL="457200" marR="0" lvl="0" indent="-431800" algn="l" rtl="0">
              <a:lnSpc>
                <a:spcPct val="100000"/>
              </a:lnSpc>
              <a:spcBef>
                <a:spcPts val="0"/>
              </a:spcBef>
              <a:spcAft>
                <a:spcPts val="0"/>
              </a:spcAft>
              <a:buClr>
                <a:srgbClr val="505555"/>
              </a:buClr>
              <a:buSzPts val="3200"/>
              <a:buFont typeface="Questrial"/>
              <a:buChar char="●"/>
            </a:pPr>
            <a:r>
              <a:rPr lang="en-US" sz="3200" b="0" i="0" u="none" strike="noStrike" cap="none" dirty="0">
                <a:solidFill>
                  <a:srgbClr val="505555"/>
                </a:solidFill>
                <a:latin typeface="+mj-lt"/>
                <a:ea typeface="Questrial"/>
                <a:cs typeface="Questrial"/>
                <a:sym typeface="Questrial"/>
              </a:rPr>
              <a:t>Set </a:t>
            </a:r>
            <a:r>
              <a:rPr lang="en-US" sz="3200" b="0" i="0" u="none" strike="noStrike" cap="none" dirty="0">
                <a:solidFill>
                  <a:srgbClr val="FF0000"/>
                </a:solidFill>
                <a:latin typeface="+mj-lt"/>
                <a:ea typeface="Questrial"/>
                <a:cs typeface="Questrial"/>
                <a:sym typeface="Questrial"/>
              </a:rPr>
              <a:t>number </a:t>
            </a:r>
            <a:r>
              <a:rPr lang="en-US" sz="3200" b="0" i="0" u="none" strike="noStrike" cap="none" dirty="0">
                <a:solidFill>
                  <a:srgbClr val="505555"/>
                </a:solidFill>
                <a:latin typeface="+mj-lt"/>
                <a:ea typeface="Questrial"/>
                <a:cs typeface="Questrial"/>
                <a:sym typeface="Questrial"/>
              </a:rPr>
              <a:t>to 3</a:t>
            </a:r>
            <a:endParaRPr sz="3200" b="0" i="0" u="none" strike="noStrike" cap="none" dirty="0">
              <a:solidFill>
                <a:srgbClr val="505555"/>
              </a:solidFill>
              <a:latin typeface="+mj-lt"/>
              <a:ea typeface="Questrial"/>
              <a:cs typeface="Questrial"/>
              <a:sym typeface="Questrial"/>
            </a:endParaRPr>
          </a:p>
          <a:p>
            <a:pPr marL="457200" marR="0" lvl="0" indent="0" algn="l" rtl="0">
              <a:lnSpc>
                <a:spcPct val="100000"/>
              </a:lnSpc>
              <a:spcBef>
                <a:spcPts val="0"/>
              </a:spcBef>
              <a:spcAft>
                <a:spcPts val="0"/>
              </a:spcAft>
              <a:buClr>
                <a:srgbClr val="000000"/>
              </a:buClr>
              <a:buSzPts val="3200"/>
              <a:buFont typeface="Arial"/>
              <a:buNone/>
            </a:pPr>
            <a:r>
              <a:rPr lang="en-US" sz="3200" b="0" i="0" u="none" strike="noStrike" cap="none" dirty="0">
                <a:solidFill>
                  <a:srgbClr val="505555"/>
                </a:solidFill>
                <a:latin typeface="+mj-lt"/>
                <a:ea typeface="Questrial"/>
                <a:cs typeface="Questrial"/>
                <a:sym typeface="Questrial"/>
              </a:rPr>
              <a:t>A triangle has </a:t>
            </a:r>
            <a:r>
              <a:rPr lang="en-US" sz="3200" b="0" i="0" u="none" strike="noStrike" cap="none" dirty="0">
                <a:solidFill>
                  <a:srgbClr val="FF0000"/>
                </a:solidFill>
                <a:latin typeface="+mj-lt"/>
                <a:ea typeface="Questrial"/>
                <a:cs typeface="Questrial"/>
                <a:sym typeface="Questrial"/>
              </a:rPr>
              <a:t>number </a:t>
            </a:r>
            <a:r>
              <a:rPr lang="en-US" sz="3200" b="0" i="0" u="none" strike="noStrike" cap="none" dirty="0">
                <a:solidFill>
                  <a:srgbClr val="303333"/>
                </a:solidFill>
                <a:latin typeface="+mj-lt"/>
                <a:ea typeface="Questrial"/>
                <a:cs typeface="Questrial"/>
                <a:sym typeface="Questrial"/>
              </a:rPr>
              <a:t>sides</a:t>
            </a:r>
            <a:endParaRPr sz="3200" b="0" i="0" u="none" strike="noStrike" cap="none" dirty="0">
              <a:solidFill>
                <a:srgbClr val="303333"/>
              </a:solidFill>
              <a:latin typeface="+mj-lt"/>
              <a:ea typeface="Questrial"/>
              <a:cs typeface="Questrial"/>
              <a:sym typeface="Questrial"/>
            </a:endParaRPr>
          </a:p>
          <a:p>
            <a:pPr marL="457200" marR="0" lvl="0" indent="0" algn="l" rtl="0">
              <a:lnSpc>
                <a:spcPct val="100000"/>
              </a:lnSpc>
              <a:spcBef>
                <a:spcPts val="0"/>
              </a:spcBef>
              <a:spcAft>
                <a:spcPts val="0"/>
              </a:spcAft>
              <a:buClr>
                <a:srgbClr val="000000"/>
              </a:buClr>
              <a:buSzPts val="3200"/>
              <a:buFont typeface="Arial"/>
              <a:buNone/>
            </a:pPr>
            <a:r>
              <a:rPr lang="en-US" sz="3200" b="0" i="0" u="none" strike="noStrike" cap="none" dirty="0">
                <a:solidFill>
                  <a:srgbClr val="303333"/>
                </a:solidFill>
                <a:latin typeface="+mj-lt"/>
                <a:ea typeface="Questrial"/>
                <a:cs typeface="Questrial"/>
                <a:sym typeface="Questrial"/>
              </a:rPr>
              <a:t>Change </a:t>
            </a:r>
            <a:r>
              <a:rPr lang="en-US" sz="3200" b="0" i="0" u="none" strike="noStrike" cap="none" dirty="0">
                <a:solidFill>
                  <a:srgbClr val="FF0000"/>
                </a:solidFill>
                <a:latin typeface="+mj-lt"/>
                <a:ea typeface="Questrial"/>
                <a:cs typeface="Questrial"/>
                <a:sym typeface="Questrial"/>
              </a:rPr>
              <a:t>number </a:t>
            </a:r>
            <a:r>
              <a:rPr lang="en-US" sz="3200" b="0" i="0" u="none" strike="noStrike" cap="none" dirty="0">
                <a:solidFill>
                  <a:srgbClr val="505555"/>
                </a:solidFill>
                <a:latin typeface="+mj-lt"/>
                <a:ea typeface="Questrial"/>
                <a:cs typeface="Questrial"/>
                <a:sym typeface="Questrial"/>
              </a:rPr>
              <a:t>by 1</a:t>
            </a:r>
            <a:endParaRPr sz="3200" b="0" i="0" u="none" strike="noStrike" cap="none" dirty="0">
              <a:solidFill>
                <a:srgbClr val="505555"/>
              </a:solidFill>
              <a:latin typeface="+mj-lt"/>
              <a:ea typeface="Questrial"/>
              <a:cs typeface="Questrial"/>
              <a:sym typeface="Questrial"/>
            </a:endParaRPr>
          </a:p>
          <a:p>
            <a:pPr marL="457200" marR="0" lvl="0" indent="0" algn="l" rtl="0">
              <a:lnSpc>
                <a:spcPct val="100000"/>
              </a:lnSpc>
              <a:spcBef>
                <a:spcPts val="0"/>
              </a:spcBef>
              <a:spcAft>
                <a:spcPts val="0"/>
              </a:spcAft>
              <a:buClr>
                <a:srgbClr val="000000"/>
              </a:buClr>
              <a:buSzPts val="3200"/>
              <a:buFont typeface="Arial"/>
              <a:buNone/>
            </a:pPr>
            <a:r>
              <a:rPr lang="en-US" sz="3200" b="0" i="0" u="none" strike="noStrike" cap="none" dirty="0">
                <a:solidFill>
                  <a:srgbClr val="505555"/>
                </a:solidFill>
                <a:latin typeface="+mj-lt"/>
                <a:ea typeface="Questrial"/>
                <a:cs typeface="Questrial"/>
                <a:sym typeface="Questrial"/>
              </a:rPr>
              <a:t>A rectangle has </a:t>
            </a:r>
            <a:r>
              <a:rPr lang="en-US" sz="3200" b="0" i="0" u="none" strike="noStrike" cap="none" dirty="0">
                <a:solidFill>
                  <a:srgbClr val="FF0000"/>
                </a:solidFill>
                <a:latin typeface="+mj-lt"/>
                <a:ea typeface="Questrial"/>
                <a:cs typeface="Questrial"/>
                <a:sym typeface="Questrial"/>
              </a:rPr>
              <a:t>number </a:t>
            </a:r>
            <a:r>
              <a:rPr lang="en-US" sz="3200" b="0" i="0" u="none" strike="noStrike" cap="none" dirty="0">
                <a:solidFill>
                  <a:srgbClr val="303333"/>
                </a:solidFill>
                <a:latin typeface="+mj-lt"/>
                <a:ea typeface="Questrial"/>
                <a:cs typeface="Questrial"/>
                <a:sym typeface="Questrial"/>
              </a:rPr>
              <a:t>sides</a:t>
            </a:r>
            <a:endParaRPr sz="3200" b="0" i="0" u="none" strike="noStrike" cap="none" dirty="0">
              <a:solidFill>
                <a:srgbClr val="303333"/>
              </a:solidFill>
              <a:latin typeface="+mj-lt"/>
              <a:ea typeface="Questrial"/>
              <a:cs typeface="Questrial"/>
              <a:sym typeface="Questrial"/>
            </a:endParaRPr>
          </a:p>
          <a:p>
            <a:pPr marL="457200" marR="0" lvl="0" indent="0" algn="l" rtl="0">
              <a:lnSpc>
                <a:spcPct val="100000"/>
              </a:lnSpc>
              <a:spcBef>
                <a:spcPts val="0"/>
              </a:spcBef>
              <a:spcAft>
                <a:spcPts val="0"/>
              </a:spcAft>
              <a:buClr>
                <a:srgbClr val="000000"/>
              </a:buClr>
              <a:buSzPts val="3200"/>
              <a:buFont typeface="Arial"/>
              <a:buNone/>
            </a:pPr>
            <a:r>
              <a:rPr lang="en-US" sz="3200" b="0" i="0" u="none" strike="noStrike" cap="none" dirty="0">
                <a:solidFill>
                  <a:srgbClr val="303333"/>
                </a:solidFill>
                <a:latin typeface="+mj-lt"/>
                <a:ea typeface="Questrial"/>
                <a:cs typeface="Questrial"/>
                <a:sym typeface="Questrial"/>
              </a:rPr>
              <a:t>Change </a:t>
            </a:r>
            <a:r>
              <a:rPr lang="en-US" sz="3200" b="0" i="0" u="none" strike="noStrike" cap="none" dirty="0">
                <a:solidFill>
                  <a:srgbClr val="FF0000"/>
                </a:solidFill>
                <a:latin typeface="+mj-lt"/>
                <a:ea typeface="Questrial"/>
                <a:cs typeface="Questrial"/>
                <a:sym typeface="Questrial"/>
              </a:rPr>
              <a:t>number </a:t>
            </a:r>
            <a:r>
              <a:rPr lang="en-US" sz="3200" b="0" i="0" u="none" strike="noStrike" cap="none" dirty="0">
                <a:solidFill>
                  <a:srgbClr val="505555"/>
                </a:solidFill>
                <a:latin typeface="+mj-lt"/>
                <a:ea typeface="Questrial"/>
                <a:cs typeface="Questrial"/>
                <a:sym typeface="Questrial"/>
              </a:rPr>
              <a:t>by </a:t>
            </a:r>
            <a:endParaRPr sz="3200" b="0" i="0" u="none" strike="noStrike" cap="none" dirty="0">
              <a:solidFill>
                <a:srgbClr val="505555"/>
              </a:solidFill>
              <a:latin typeface="+mj-lt"/>
              <a:ea typeface="Questrial"/>
              <a:cs typeface="Questrial"/>
              <a:sym typeface="Questrial"/>
            </a:endParaRPr>
          </a:p>
          <a:p>
            <a:pPr marL="457200" marR="0" lvl="0" indent="0" algn="l" rtl="0">
              <a:lnSpc>
                <a:spcPct val="100000"/>
              </a:lnSpc>
              <a:spcBef>
                <a:spcPts val="0"/>
              </a:spcBef>
              <a:spcAft>
                <a:spcPts val="0"/>
              </a:spcAft>
              <a:buClr>
                <a:srgbClr val="000000"/>
              </a:buClr>
              <a:buSzPts val="3200"/>
              <a:buFont typeface="Arial"/>
              <a:buNone/>
            </a:pPr>
            <a:r>
              <a:rPr lang="en-US" sz="3200" b="0" i="0" u="none" strike="noStrike" cap="none" dirty="0">
                <a:solidFill>
                  <a:srgbClr val="505555"/>
                </a:solidFill>
                <a:latin typeface="+mj-lt"/>
                <a:ea typeface="Questrial"/>
                <a:cs typeface="Questrial"/>
                <a:sym typeface="Questrial"/>
              </a:rPr>
              <a:t>A hexagon has </a:t>
            </a:r>
            <a:r>
              <a:rPr lang="en-US" sz="3200" b="0" i="0" u="none" strike="noStrike" cap="none" dirty="0">
                <a:solidFill>
                  <a:srgbClr val="FF0000"/>
                </a:solidFill>
                <a:latin typeface="+mj-lt"/>
                <a:ea typeface="Questrial"/>
                <a:cs typeface="Questrial"/>
                <a:sym typeface="Questrial"/>
              </a:rPr>
              <a:t>number </a:t>
            </a:r>
            <a:r>
              <a:rPr lang="en-US" sz="3200" b="0" i="0" u="none" strike="noStrike" cap="none" dirty="0">
                <a:solidFill>
                  <a:srgbClr val="303333"/>
                </a:solidFill>
                <a:latin typeface="+mj-lt"/>
                <a:ea typeface="Questrial"/>
                <a:cs typeface="Questrial"/>
                <a:sym typeface="Questrial"/>
              </a:rPr>
              <a:t>sides</a:t>
            </a:r>
            <a:endParaRPr sz="3200" b="0" i="0" u="none" strike="noStrike" cap="none" dirty="0">
              <a:solidFill>
                <a:srgbClr val="505555"/>
              </a:solidFill>
              <a:latin typeface="+mj-lt"/>
              <a:ea typeface="Questrial"/>
              <a:cs typeface="Questrial"/>
              <a:sym typeface="Questrial"/>
            </a:endParaRPr>
          </a:p>
          <a:p>
            <a:pPr marL="457200" marR="0" lvl="0" indent="0" algn="l" rtl="0">
              <a:lnSpc>
                <a:spcPct val="100000"/>
              </a:lnSpc>
              <a:spcBef>
                <a:spcPts val="0"/>
              </a:spcBef>
              <a:spcAft>
                <a:spcPts val="0"/>
              </a:spcAft>
              <a:buClr>
                <a:srgbClr val="000000"/>
              </a:buClr>
              <a:buSzPts val="3200"/>
              <a:buFont typeface="Arial"/>
              <a:buNone/>
            </a:pPr>
            <a:r>
              <a:rPr lang="en-US" sz="3200" b="0" i="0" u="none" strike="noStrike" cap="none" dirty="0">
                <a:solidFill>
                  <a:srgbClr val="303333"/>
                </a:solidFill>
                <a:latin typeface="+mj-lt"/>
                <a:ea typeface="Questrial"/>
                <a:cs typeface="Questrial"/>
                <a:sym typeface="Questrial"/>
              </a:rPr>
              <a:t>Change </a:t>
            </a:r>
            <a:r>
              <a:rPr lang="en-US" sz="3200" b="0" i="0" u="none" strike="noStrike" cap="none" dirty="0">
                <a:solidFill>
                  <a:srgbClr val="FF0000"/>
                </a:solidFill>
                <a:latin typeface="+mj-lt"/>
                <a:ea typeface="Questrial"/>
                <a:cs typeface="Questrial"/>
                <a:sym typeface="Questrial"/>
              </a:rPr>
              <a:t>number </a:t>
            </a:r>
            <a:r>
              <a:rPr lang="en-US" sz="3200" b="0" i="0" u="none" strike="noStrike" cap="none" dirty="0">
                <a:solidFill>
                  <a:srgbClr val="505555"/>
                </a:solidFill>
                <a:latin typeface="+mj-lt"/>
                <a:ea typeface="Questrial"/>
                <a:cs typeface="Questrial"/>
                <a:sym typeface="Questrial"/>
              </a:rPr>
              <a:t>by</a:t>
            </a:r>
            <a:endParaRPr sz="3200" b="0" i="0" u="none" strike="noStrike" cap="none" dirty="0">
              <a:solidFill>
                <a:srgbClr val="505555"/>
              </a:solidFill>
              <a:latin typeface="+mj-lt"/>
              <a:ea typeface="Questrial"/>
              <a:cs typeface="Questrial"/>
              <a:sym typeface="Questrial"/>
            </a:endParaRPr>
          </a:p>
          <a:p>
            <a:pPr marL="457200" marR="0" lvl="0" indent="0" algn="l" rtl="0">
              <a:lnSpc>
                <a:spcPct val="100000"/>
              </a:lnSpc>
              <a:spcBef>
                <a:spcPts val="0"/>
              </a:spcBef>
              <a:spcAft>
                <a:spcPts val="0"/>
              </a:spcAft>
              <a:buClr>
                <a:srgbClr val="000000"/>
              </a:buClr>
              <a:buSzPts val="3200"/>
              <a:buFont typeface="Arial"/>
              <a:buNone/>
            </a:pPr>
            <a:r>
              <a:rPr lang="en-US" sz="3200" b="0" i="0" u="none" strike="noStrike" cap="none" dirty="0">
                <a:solidFill>
                  <a:srgbClr val="505555"/>
                </a:solidFill>
                <a:latin typeface="+mj-lt"/>
                <a:ea typeface="Questrial"/>
                <a:cs typeface="Questrial"/>
                <a:sym typeface="Questrial"/>
              </a:rPr>
              <a:t>An octagon has </a:t>
            </a:r>
            <a:r>
              <a:rPr lang="en-US" sz="3200" b="0" i="0" u="none" strike="noStrike" cap="none" dirty="0">
                <a:solidFill>
                  <a:srgbClr val="FF0000"/>
                </a:solidFill>
                <a:latin typeface="+mj-lt"/>
                <a:ea typeface="Questrial"/>
                <a:cs typeface="Questrial"/>
                <a:sym typeface="Questrial"/>
              </a:rPr>
              <a:t>number </a:t>
            </a:r>
            <a:r>
              <a:rPr lang="en-US" sz="3200" b="0" i="0" u="none" strike="noStrike" cap="none" dirty="0">
                <a:solidFill>
                  <a:srgbClr val="303333"/>
                </a:solidFill>
                <a:latin typeface="+mj-lt"/>
                <a:ea typeface="Questrial"/>
                <a:cs typeface="Questrial"/>
                <a:sym typeface="Questrial"/>
              </a:rPr>
              <a:t>sides</a:t>
            </a:r>
            <a:endParaRPr sz="3200" b="0" i="0" u="none" strike="noStrike" cap="none" dirty="0">
              <a:solidFill>
                <a:srgbClr val="303333"/>
              </a:solidFill>
              <a:latin typeface="+mj-lt"/>
              <a:ea typeface="Questrial"/>
              <a:cs typeface="Questrial"/>
              <a:sym typeface="Questrial"/>
            </a:endParaRPr>
          </a:p>
          <a:p>
            <a:pPr marL="457200" marR="0" lvl="0" indent="0" algn="l" rtl="0">
              <a:lnSpc>
                <a:spcPct val="100000"/>
              </a:lnSpc>
              <a:spcBef>
                <a:spcPts val="0"/>
              </a:spcBef>
              <a:spcAft>
                <a:spcPts val="0"/>
              </a:spcAft>
              <a:buClr>
                <a:srgbClr val="000000"/>
              </a:buClr>
              <a:buSzPts val="3200"/>
              <a:buFont typeface="Arial"/>
              <a:buNone/>
            </a:pPr>
            <a:r>
              <a:rPr lang="en-US" sz="3200" b="0" i="0" u="none" strike="noStrike" cap="none" dirty="0">
                <a:solidFill>
                  <a:srgbClr val="303333"/>
                </a:solidFill>
                <a:latin typeface="+mj-lt"/>
                <a:ea typeface="Questrial"/>
                <a:cs typeface="Questrial"/>
                <a:sym typeface="Questrial"/>
              </a:rPr>
              <a:t>Change </a:t>
            </a:r>
            <a:r>
              <a:rPr lang="en-US" sz="3200" b="0" i="0" u="none" strike="noStrike" cap="none" dirty="0">
                <a:solidFill>
                  <a:srgbClr val="FF0000"/>
                </a:solidFill>
                <a:latin typeface="+mj-lt"/>
                <a:ea typeface="Questrial"/>
                <a:cs typeface="Questrial"/>
                <a:sym typeface="Questrial"/>
              </a:rPr>
              <a:t>number </a:t>
            </a:r>
            <a:r>
              <a:rPr lang="en-US" sz="3200" b="0" i="0" u="none" strike="noStrike" cap="none" dirty="0">
                <a:solidFill>
                  <a:srgbClr val="505555"/>
                </a:solidFill>
                <a:latin typeface="+mj-lt"/>
                <a:ea typeface="Questrial"/>
                <a:cs typeface="Questrial"/>
                <a:sym typeface="Questrial"/>
              </a:rPr>
              <a:t>by</a:t>
            </a:r>
            <a:endParaRPr sz="3200" b="0" i="0" u="none" strike="noStrike" cap="none" dirty="0">
              <a:solidFill>
                <a:srgbClr val="505555"/>
              </a:solidFill>
              <a:latin typeface="+mj-lt"/>
              <a:ea typeface="Questrial"/>
              <a:cs typeface="Questrial"/>
              <a:sym typeface="Questrial"/>
            </a:endParaRPr>
          </a:p>
          <a:p>
            <a:pPr marL="457200" marR="0" lvl="0" indent="0" algn="l" rtl="0">
              <a:lnSpc>
                <a:spcPct val="100000"/>
              </a:lnSpc>
              <a:spcBef>
                <a:spcPts val="0"/>
              </a:spcBef>
              <a:spcAft>
                <a:spcPts val="0"/>
              </a:spcAft>
              <a:buClr>
                <a:srgbClr val="000000"/>
              </a:buClr>
              <a:buSzPts val="3200"/>
              <a:buFont typeface="Arial"/>
              <a:buNone/>
            </a:pPr>
            <a:r>
              <a:rPr lang="en-US" sz="3200" b="0" i="0" u="none" strike="noStrike" cap="none" dirty="0">
                <a:solidFill>
                  <a:srgbClr val="505555"/>
                </a:solidFill>
                <a:latin typeface="+mj-lt"/>
                <a:ea typeface="Questrial"/>
                <a:cs typeface="Questrial"/>
                <a:sym typeface="Questrial"/>
              </a:rPr>
              <a:t>A pentagon has </a:t>
            </a:r>
            <a:r>
              <a:rPr lang="en-US" sz="3200" b="0" i="0" u="none" strike="noStrike" cap="none" dirty="0">
                <a:solidFill>
                  <a:srgbClr val="FF0000"/>
                </a:solidFill>
                <a:latin typeface="+mj-lt"/>
                <a:ea typeface="Questrial"/>
                <a:cs typeface="Questrial"/>
                <a:sym typeface="Questrial"/>
              </a:rPr>
              <a:t>number </a:t>
            </a:r>
            <a:r>
              <a:rPr lang="en-US" sz="3200" b="0" i="0" u="none" strike="noStrike" cap="none" dirty="0">
                <a:solidFill>
                  <a:srgbClr val="303333"/>
                </a:solidFill>
                <a:latin typeface="+mj-lt"/>
                <a:ea typeface="Questrial"/>
                <a:cs typeface="Questrial"/>
                <a:sym typeface="Questrial"/>
              </a:rPr>
              <a:t>sides</a:t>
            </a:r>
            <a:endParaRPr sz="3200" b="0" i="0" u="none" strike="noStrike" cap="none" dirty="0">
              <a:solidFill>
                <a:srgbClr val="303333"/>
              </a:solidFill>
              <a:latin typeface="+mj-lt"/>
              <a:ea typeface="Questrial"/>
              <a:cs typeface="Questrial"/>
              <a:sym typeface="Questrial"/>
            </a:endParaRPr>
          </a:p>
          <a:p>
            <a:pPr marL="457200" marR="0" lvl="0" indent="0" algn="l" rtl="0">
              <a:lnSpc>
                <a:spcPct val="100000"/>
              </a:lnSpc>
              <a:spcBef>
                <a:spcPts val="0"/>
              </a:spcBef>
              <a:spcAft>
                <a:spcPts val="0"/>
              </a:spcAft>
              <a:buClr>
                <a:srgbClr val="000000"/>
              </a:buClr>
              <a:buSzPts val="3200"/>
              <a:buFont typeface="Arial"/>
              <a:buNone/>
            </a:pPr>
            <a:endParaRPr sz="3200" b="0" i="0" u="none" strike="noStrike" cap="none" dirty="0">
              <a:solidFill>
                <a:srgbClr val="505555"/>
              </a:solidFill>
              <a:latin typeface="+mj-lt"/>
              <a:ea typeface="Questrial"/>
              <a:cs typeface="Questrial"/>
              <a:sym typeface="Questrial"/>
            </a:endParaRPr>
          </a:p>
          <a:p>
            <a:pPr marL="457200" marR="0" lvl="0" indent="0" algn="l" rtl="0">
              <a:lnSpc>
                <a:spcPct val="100000"/>
              </a:lnSpc>
              <a:spcBef>
                <a:spcPts val="0"/>
              </a:spcBef>
              <a:spcAft>
                <a:spcPts val="0"/>
              </a:spcAft>
              <a:buClr>
                <a:srgbClr val="000000"/>
              </a:buClr>
              <a:buSzPts val="3200"/>
              <a:buFont typeface="Arial"/>
              <a:buNone/>
            </a:pPr>
            <a:endParaRPr sz="3200" b="0" i="0" u="none" strike="noStrike" cap="none" dirty="0">
              <a:solidFill>
                <a:srgbClr val="505555"/>
              </a:solidFill>
              <a:latin typeface="+mj-lt"/>
              <a:ea typeface="Questrial"/>
              <a:cs typeface="Questrial"/>
              <a:sym typeface="Questrial"/>
            </a:endParaRPr>
          </a:p>
          <a:p>
            <a:pPr marL="457200" marR="0" lvl="0" indent="0" algn="l" rtl="0">
              <a:lnSpc>
                <a:spcPct val="100000"/>
              </a:lnSpc>
              <a:spcBef>
                <a:spcPts val="0"/>
              </a:spcBef>
              <a:spcAft>
                <a:spcPts val="0"/>
              </a:spcAft>
              <a:buClr>
                <a:srgbClr val="000000"/>
              </a:buClr>
              <a:buSzPts val="3200"/>
              <a:buFont typeface="Arial"/>
              <a:buNone/>
            </a:pPr>
            <a:endParaRPr sz="3200" b="0" i="0" u="none" strike="noStrike" cap="none" dirty="0">
              <a:solidFill>
                <a:srgbClr val="505555"/>
              </a:solidFill>
              <a:latin typeface="+mj-lt"/>
              <a:ea typeface="Questrial"/>
              <a:cs typeface="Questrial"/>
              <a:sym typeface="Questria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89"/>
        <p:cNvGrpSpPr/>
        <p:nvPr/>
      </p:nvGrpSpPr>
      <p:grpSpPr>
        <a:xfrm>
          <a:off x="0" y="0"/>
          <a:ext cx="0" cy="0"/>
          <a:chOff x="0" y="0"/>
          <a:chExt cx="0" cy="0"/>
        </a:xfrm>
      </p:grpSpPr>
      <p:sp>
        <p:nvSpPr>
          <p:cNvPr id="190" name="Google Shape;190;p29"/>
          <p:cNvSpPr/>
          <p:nvPr/>
        </p:nvSpPr>
        <p:spPr>
          <a:xfrm>
            <a:off x="839263" y="176400"/>
            <a:ext cx="10677300" cy="5016900"/>
          </a:xfrm>
          <a:prstGeom prst="rect">
            <a:avLst/>
          </a:prstGeom>
          <a:noFill/>
          <a:ln>
            <a:noFill/>
          </a:ln>
        </p:spPr>
        <p:txBody>
          <a:bodyPr spcFirstLastPara="1" wrap="square" lIns="91425" tIns="45700" rIns="91425" bIns="45700" anchor="t" anchorCtr="0">
            <a:noAutofit/>
          </a:bodyPr>
          <a:lstStyle/>
          <a:p>
            <a:pPr marL="0" marR="0" lvl="0" indent="0" algn="l" rtl="0">
              <a:lnSpc>
                <a:spcPct val="106650"/>
              </a:lnSpc>
              <a:spcBef>
                <a:spcPts val="0"/>
              </a:spcBef>
              <a:spcAft>
                <a:spcPts val="0"/>
              </a:spcAft>
              <a:buClr>
                <a:srgbClr val="000000"/>
              </a:buClr>
              <a:buSzPts val="4000"/>
              <a:buFont typeface="Arial"/>
              <a:buNone/>
            </a:pPr>
            <a:r>
              <a:rPr lang="en-US" sz="4000" b="1" i="0" u="none" strike="noStrike" cap="none" dirty="0">
                <a:solidFill>
                  <a:schemeClr val="dk1"/>
                </a:solidFill>
                <a:latin typeface="+mj-lt"/>
                <a:ea typeface="Questrial"/>
                <a:cs typeface="Questrial"/>
                <a:sym typeface="Questrial"/>
              </a:rPr>
              <a:t>Using and changing variables in algorithms</a:t>
            </a:r>
            <a:endParaRPr sz="3200" b="0" i="0" u="none" strike="noStrike" cap="none" dirty="0">
              <a:solidFill>
                <a:srgbClr val="505555"/>
              </a:solidFill>
              <a:latin typeface="+mj-lt"/>
              <a:ea typeface="Questrial"/>
              <a:cs typeface="Questrial"/>
              <a:sym typeface="Questrial"/>
            </a:endParaRPr>
          </a:p>
          <a:p>
            <a:pPr marL="457200" marR="0" lvl="0" indent="-431800" algn="l" rtl="0">
              <a:lnSpc>
                <a:spcPct val="100000"/>
              </a:lnSpc>
              <a:spcBef>
                <a:spcPts val="0"/>
              </a:spcBef>
              <a:spcAft>
                <a:spcPts val="0"/>
              </a:spcAft>
              <a:buClr>
                <a:srgbClr val="505555"/>
              </a:buClr>
              <a:buSzPts val="3200"/>
              <a:buFont typeface="Questrial"/>
              <a:buChar char="●"/>
            </a:pPr>
            <a:r>
              <a:rPr lang="en-US" sz="3200" b="0" i="0" u="none" strike="noStrike" cap="none" dirty="0">
                <a:solidFill>
                  <a:srgbClr val="505555"/>
                </a:solidFill>
                <a:latin typeface="+mj-lt"/>
                <a:ea typeface="Questrial"/>
                <a:cs typeface="Questrial"/>
                <a:sym typeface="Questrial"/>
              </a:rPr>
              <a:t>Set </a:t>
            </a:r>
            <a:r>
              <a:rPr lang="en-US" sz="3200" b="0" i="0" u="none" strike="noStrike" cap="none" dirty="0">
                <a:solidFill>
                  <a:srgbClr val="FF0000"/>
                </a:solidFill>
                <a:latin typeface="+mj-lt"/>
                <a:ea typeface="Questrial"/>
                <a:cs typeface="Questrial"/>
                <a:sym typeface="Questrial"/>
              </a:rPr>
              <a:t>number </a:t>
            </a:r>
            <a:r>
              <a:rPr lang="en-US" sz="3200" b="0" i="0" u="none" strike="noStrike" cap="none" dirty="0">
                <a:solidFill>
                  <a:srgbClr val="505555"/>
                </a:solidFill>
                <a:latin typeface="+mj-lt"/>
                <a:ea typeface="Questrial"/>
                <a:cs typeface="Questrial"/>
                <a:sym typeface="Questrial"/>
              </a:rPr>
              <a:t>to 3</a:t>
            </a:r>
            <a:endParaRPr sz="3200" b="0" i="0" u="none" strike="noStrike" cap="none" dirty="0">
              <a:solidFill>
                <a:srgbClr val="505555"/>
              </a:solidFill>
              <a:latin typeface="+mj-lt"/>
              <a:ea typeface="Questrial"/>
              <a:cs typeface="Questrial"/>
              <a:sym typeface="Questrial"/>
            </a:endParaRPr>
          </a:p>
          <a:p>
            <a:pPr marL="457200" marR="0" lvl="0" indent="0" algn="l" rtl="0">
              <a:lnSpc>
                <a:spcPct val="100000"/>
              </a:lnSpc>
              <a:spcBef>
                <a:spcPts val="0"/>
              </a:spcBef>
              <a:spcAft>
                <a:spcPts val="0"/>
              </a:spcAft>
              <a:buClr>
                <a:srgbClr val="000000"/>
              </a:buClr>
              <a:buSzPts val="3200"/>
              <a:buFont typeface="Arial"/>
              <a:buNone/>
            </a:pPr>
            <a:r>
              <a:rPr lang="en-US" sz="3200" b="0" i="0" u="none" strike="noStrike" cap="none" dirty="0">
                <a:solidFill>
                  <a:srgbClr val="505555"/>
                </a:solidFill>
                <a:latin typeface="+mj-lt"/>
                <a:ea typeface="Questrial"/>
                <a:cs typeface="Questrial"/>
                <a:sym typeface="Questrial"/>
              </a:rPr>
              <a:t>A triangle has </a:t>
            </a:r>
            <a:r>
              <a:rPr lang="en-US" sz="3200" b="0" i="0" u="none" strike="noStrike" cap="none" dirty="0">
                <a:solidFill>
                  <a:srgbClr val="FF0000"/>
                </a:solidFill>
                <a:latin typeface="+mj-lt"/>
                <a:ea typeface="Questrial"/>
                <a:cs typeface="Questrial"/>
                <a:sym typeface="Questrial"/>
              </a:rPr>
              <a:t>number </a:t>
            </a:r>
            <a:r>
              <a:rPr lang="en-US" sz="3200" b="0" i="0" u="none" strike="noStrike" cap="none" dirty="0">
                <a:solidFill>
                  <a:srgbClr val="303333"/>
                </a:solidFill>
                <a:latin typeface="+mj-lt"/>
                <a:ea typeface="Questrial"/>
                <a:cs typeface="Questrial"/>
                <a:sym typeface="Questrial"/>
              </a:rPr>
              <a:t>sides</a:t>
            </a:r>
            <a:endParaRPr sz="3200" b="0" i="0" u="none" strike="noStrike" cap="none" dirty="0">
              <a:solidFill>
                <a:srgbClr val="303333"/>
              </a:solidFill>
              <a:latin typeface="+mj-lt"/>
              <a:ea typeface="Questrial"/>
              <a:cs typeface="Questrial"/>
              <a:sym typeface="Questrial"/>
            </a:endParaRPr>
          </a:p>
          <a:p>
            <a:pPr marL="457200" marR="0" lvl="0" indent="0" algn="l" rtl="0">
              <a:lnSpc>
                <a:spcPct val="100000"/>
              </a:lnSpc>
              <a:spcBef>
                <a:spcPts val="0"/>
              </a:spcBef>
              <a:spcAft>
                <a:spcPts val="0"/>
              </a:spcAft>
              <a:buClr>
                <a:srgbClr val="000000"/>
              </a:buClr>
              <a:buSzPts val="3200"/>
              <a:buFont typeface="Arial"/>
              <a:buNone/>
            </a:pPr>
            <a:r>
              <a:rPr lang="en-US" sz="3200" b="0" i="0" u="none" strike="noStrike" cap="none" dirty="0">
                <a:solidFill>
                  <a:srgbClr val="303333"/>
                </a:solidFill>
                <a:latin typeface="+mj-lt"/>
                <a:ea typeface="Questrial"/>
                <a:cs typeface="Questrial"/>
                <a:sym typeface="Questrial"/>
              </a:rPr>
              <a:t>Change </a:t>
            </a:r>
            <a:r>
              <a:rPr lang="en-US" sz="3200" b="0" i="0" u="none" strike="noStrike" cap="none" dirty="0">
                <a:solidFill>
                  <a:srgbClr val="FF0000"/>
                </a:solidFill>
                <a:latin typeface="+mj-lt"/>
                <a:ea typeface="Questrial"/>
                <a:cs typeface="Questrial"/>
                <a:sym typeface="Questrial"/>
              </a:rPr>
              <a:t>number </a:t>
            </a:r>
            <a:r>
              <a:rPr lang="en-US" sz="3200" b="0" i="0" u="none" strike="noStrike" cap="none" dirty="0">
                <a:solidFill>
                  <a:srgbClr val="505555"/>
                </a:solidFill>
                <a:latin typeface="+mj-lt"/>
                <a:ea typeface="Questrial"/>
                <a:cs typeface="Questrial"/>
                <a:sym typeface="Questrial"/>
              </a:rPr>
              <a:t>by 1</a:t>
            </a:r>
            <a:endParaRPr sz="3200" b="0" i="0" u="none" strike="noStrike" cap="none" dirty="0">
              <a:solidFill>
                <a:srgbClr val="505555"/>
              </a:solidFill>
              <a:latin typeface="+mj-lt"/>
              <a:ea typeface="Questrial"/>
              <a:cs typeface="Questrial"/>
              <a:sym typeface="Questrial"/>
            </a:endParaRPr>
          </a:p>
          <a:p>
            <a:pPr marL="457200" marR="0" lvl="0" indent="0" algn="l" rtl="0">
              <a:lnSpc>
                <a:spcPct val="100000"/>
              </a:lnSpc>
              <a:spcBef>
                <a:spcPts val="0"/>
              </a:spcBef>
              <a:spcAft>
                <a:spcPts val="0"/>
              </a:spcAft>
              <a:buClr>
                <a:srgbClr val="000000"/>
              </a:buClr>
              <a:buSzPts val="3200"/>
              <a:buFont typeface="Arial"/>
              <a:buNone/>
            </a:pPr>
            <a:r>
              <a:rPr lang="en-US" sz="3200" b="0" i="0" u="none" strike="noStrike" cap="none" dirty="0">
                <a:solidFill>
                  <a:srgbClr val="505555"/>
                </a:solidFill>
                <a:latin typeface="+mj-lt"/>
                <a:ea typeface="Questrial"/>
                <a:cs typeface="Questrial"/>
                <a:sym typeface="Questrial"/>
              </a:rPr>
              <a:t>A rectangle has </a:t>
            </a:r>
            <a:r>
              <a:rPr lang="en-US" sz="3200" b="0" i="0" u="none" strike="noStrike" cap="none" dirty="0">
                <a:solidFill>
                  <a:srgbClr val="FF0000"/>
                </a:solidFill>
                <a:latin typeface="+mj-lt"/>
                <a:ea typeface="Questrial"/>
                <a:cs typeface="Questrial"/>
                <a:sym typeface="Questrial"/>
              </a:rPr>
              <a:t>number </a:t>
            </a:r>
            <a:r>
              <a:rPr lang="en-US" sz="3200" b="0" i="0" u="none" strike="noStrike" cap="none" dirty="0">
                <a:solidFill>
                  <a:srgbClr val="303333"/>
                </a:solidFill>
                <a:latin typeface="+mj-lt"/>
                <a:ea typeface="Questrial"/>
                <a:cs typeface="Questrial"/>
                <a:sym typeface="Questrial"/>
              </a:rPr>
              <a:t>sides</a:t>
            </a:r>
            <a:endParaRPr sz="3200" b="0" i="0" u="none" strike="noStrike" cap="none" dirty="0">
              <a:solidFill>
                <a:srgbClr val="303333"/>
              </a:solidFill>
              <a:latin typeface="+mj-lt"/>
              <a:ea typeface="Questrial"/>
              <a:cs typeface="Questrial"/>
              <a:sym typeface="Questrial"/>
            </a:endParaRPr>
          </a:p>
          <a:p>
            <a:pPr marL="457200" marR="0" lvl="0" indent="0" algn="l" rtl="0">
              <a:lnSpc>
                <a:spcPct val="100000"/>
              </a:lnSpc>
              <a:spcBef>
                <a:spcPts val="0"/>
              </a:spcBef>
              <a:spcAft>
                <a:spcPts val="0"/>
              </a:spcAft>
              <a:buClr>
                <a:srgbClr val="000000"/>
              </a:buClr>
              <a:buSzPts val="3200"/>
              <a:buFont typeface="Arial"/>
              <a:buNone/>
            </a:pPr>
            <a:r>
              <a:rPr lang="en-US" sz="3200" b="0" i="0" u="none" strike="noStrike" cap="none" dirty="0">
                <a:solidFill>
                  <a:srgbClr val="303333"/>
                </a:solidFill>
                <a:latin typeface="+mj-lt"/>
                <a:ea typeface="Questrial"/>
                <a:cs typeface="Questrial"/>
                <a:sym typeface="Questrial"/>
              </a:rPr>
              <a:t>Change </a:t>
            </a:r>
            <a:r>
              <a:rPr lang="en-US" sz="3200" b="0" i="0" u="none" strike="noStrike" cap="none" dirty="0">
                <a:solidFill>
                  <a:srgbClr val="FF0000"/>
                </a:solidFill>
                <a:latin typeface="+mj-lt"/>
                <a:ea typeface="Questrial"/>
                <a:cs typeface="Questrial"/>
                <a:sym typeface="Questrial"/>
              </a:rPr>
              <a:t>number </a:t>
            </a:r>
            <a:r>
              <a:rPr lang="en-US" sz="3200" b="0" i="0" u="none" strike="noStrike" cap="none" dirty="0">
                <a:solidFill>
                  <a:srgbClr val="505555"/>
                </a:solidFill>
                <a:latin typeface="+mj-lt"/>
                <a:ea typeface="Questrial"/>
                <a:cs typeface="Questrial"/>
                <a:sym typeface="Questrial"/>
              </a:rPr>
              <a:t>by </a:t>
            </a:r>
            <a:r>
              <a:rPr lang="en-US" sz="3200" dirty="0">
                <a:solidFill>
                  <a:srgbClr val="505555"/>
                </a:solidFill>
                <a:latin typeface="+mj-lt"/>
                <a:ea typeface="Questrial"/>
                <a:cs typeface="Questrial"/>
                <a:sym typeface="Questrial"/>
              </a:rPr>
              <a:t>2</a:t>
            </a:r>
            <a:endParaRPr sz="3200" b="0" i="0" u="none" strike="noStrike" cap="none" dirty="0">
              <a:solidFill>
                <a:srgbClr val="505555"/>
              </a:solidFill>
              <a:latin typeface="+mj-lt"/>
              <a:ea typeface="Questrial"/>
              <a:cs typeface="Questrial"/>
              <a:sym typeface="Questrial"/>
            </a:endParaRPr>
          </a:p>
          <a:p>
            <a:pPr marL="457200" marR="0" lvl="0" indent="0" algn="l" rtl="0">
              <a:lnSpc>
                <a:spcPct val="100000"/>
              </a:lnSpc>
              <a:spcBef>
                <a:spcPts val="0"/>
              </a:spcBef>
              <a:spcAft>
                <a:spcPts val="0"/>
              </a:spcAft>
              <a:buClr>
                <a:srgbClr val="000000"/>
              </a:buClr>
              <a:buSzPts val="3200"/>
              <a:buFont typeface="Arial"/>
              <a:buNone/>
            </a:pPr>
            <a:r>
              <a:rPr lang="en-US" sz="3200" b="0" i="0" u="none" strike="noStrike" cap="none" dirty="0">
                <a:solidFill>
                  <a:srgbClr val="505555"/>
                </a:solidFill>
                <a:latin typeface="+mj-lt"/>
                <a:ea typeface="Questrial"/>
                <a:cs typeface="Questrial"/>
                <a:sym typeface="Questrial"/>
              </a:rPr>
              <a:t>A hexagon has </a:t>
            </a:r>
            <a:r>
              <a:rPr lang="en-US" sz="3200" b="0" i="0" u="none" strike="noStrike" cap="none" dirty="0">
                <a:solidFill>
                  <a:srgbClr val="FF0000"/>
                </a:solidFill>
                <a:latin typeface="+mj-lt"/>
                <a:ea typeface="Questrial"/>
                <a:cs typeface="Questrial"/>
                <a:sym typeface="Questrial"/>
              </a:rPr>
              <a:t>number </a:t>
            </a:r>
            <a:r>
              <a:rPr lang="en-US" sz="3200" b="0" i="0" u="none" strike="noStrike" cap="none" dirty="0">
                <a:solidFill>
                  <a:srgbClr val="303333"/>
                </a:solidFill>
                <a:latin typeface="+mj-lt"/>
                <a:ea typeface="Questrial"/>
                <a:cs typeface="Questrial"/>
                <a:sym typeface="Questrial"/>
              </a:rPr>
              <a:t>sides</a:t>
            </a:r>
            <a:endParaRPr sz="3200" b="0" i="0" u="none" strike="noStrike" cap="none" dirty="0">
              <a:solidFill>
                <a:srgbClr val="505555"/>
              </a:solidFill>
              <a:latin typeface="+mj-lt"/>
              <a:ea typeface="Questrial"/>
              <a:cs typeface="Questrial"/>
              <a:sym typeface="Questrial"/>
            </a:endParaRPr>
          </a:p>
          <a:p>
            <a:pPr marL="457200" marR="0" lvl="0" indent="0" algn="l" rtl="0">
              <a:lnSpc>
                <a:spcPct val="100000"/>
              </a:lnSpc>
              <a:spcBef>
                <a:spcPts val="0"/>
              </a:spcBef>
              <a:spcAft>
                <a:spcPts val="0"/>
              </a:spcAft>
              <a:buClr>
                <a:srgbClr val="000000"/>
              </a:buClr>
              <a:buSzPts val="3200"/>
              <a:buFont typeface="Arial"/>
              <a:buNone/>
            </a:pPr>
            <a:r>
              <a:rPr lang="en-US" sz="3200" b="0" i="0" u="none" strike="noStrike" cap="none" dirty="0">
                <a:solidFill>
                  <a:srgbClr val="303333"/>
                </a:solidFill>
                <a:latin typeface="+mj-lt"/>
                <a:ea typeface="Questrial"/>
                <a:cs typeface="Questrial"/>
                <a:sym typeface="Questrial"/>
              </a:rPr>
              <a:t>Change </a:t>
            </a:r>
            <a:r>
              <a:rPr lang="en-US" sz="3200" b="0" i="0" u="none" strike="noStrike" cap="none" dirty="0">
                <a:solidFill>
                  <a:srgbClr val="FF0000"/>
                </a:solidFill>
                <a:latin typeface="+mj-lt"/>
                <a:ea typeface="Questrial"/>
                <a:cs typeface="Questrial"/>
                <a:sym typeface="Questrial"/>
              </a:rPr>
              <a:t>number </a:t>
            </a:r>
            <a:r>
              <a:rPr lang="en-US" sz="3200" b="0" i="0" u="none" strike="noStrike" cap="none" dirty="0">
                <a:solidFill>
                  <a:srgbClr val="505555"/>
                </a:solidFill>
                <a:latin typeface="+mj-lt"/>
                <a:ea typeface="Questrial"/>
                <a:cs typeface="Questrial"/>
                <a:sym typeface="Questrial"/>
              </a:rPr>
              <a:t>by 2</a:t>
            </a:r>
            <a:endParaRPr sz="3200" b="0" i="0" u="none" strike="noStrike" cap="none" dirty="0">
              <a:solidFill>
                <a:srgbClr val="505555"/>
              </a:solidFill>
              <a:latin typeface="+mj-lt"/>
              <a:ea typeface="Questrial"/>
              <a:cs typeface="Questrial"/>
              <a:sym typeface="Questrial"/>
            </a:endParaRPr>
          </a:p>
          <a:p>
            <a:pPr marL="457200" marR="0" lvl="0" indent="0" algn="l" rtl="0">
              <a:lnSpc>
                <a:spcPct val="100000"/>
              </a:lnSpc>
              <a:spcBef>
                <a:spcPts val="0"/>
              </a:spcBef>
              <a:spcAft>
                <a:spcPts val="0"/>
              </a:spcAft>
              <a:buClr>
                <a:srgbClr val="000000"/>
              </a:buClr>
              <a:buSzPts val="3200"/>
              <a:buFont typeface="Arial"/>
              <a:buNone/>
            </a:pPr>
            <a:r>
              <a:rPr lang="en-US" sz="3200" b="0" i="0" u="none" strike="noStrike" cap="none" dirty="0">
                <a:solidFill>
                  <a:srgbClr val="505555"/>
                </a:solidFill>
                <a:latin typeface="+mj-lt"/>
                <a:ea typeface="Questrial"/>
                <a:cs typeface="Questrial"/>
                <a:sym typeface="Questrial"/>
              </a:rPr>
              <a:t>An octagon has </a:t>
            </a:r>
            <a:r>
              <a:rPr lang="en-US" sz="3200" b="0" i="0" u="none" strike="noStrike" cap="none" dirty="0">
                <a:solidFill>
                  <a:srgbClr val="FF0000"/>
                </a:solidFill>
                <a:latin typeface="+mj-lt"/>
                <a:ea typeface="Questrial"/>
                <a:cs typeface="Questrial"/>
                <a:sym typeface="Questrial"/>
              </a:rPr>
              <a:t>number </a:t>
            </a:r>
            <a:r>
              <a:rPr lang="en-US" sz="3200" b="0" i="0" u="none" strike="noStrike" cap="none" dirty="0">
                <a:solidFill>
                  <a:srgbClr val="303333"/>
                </a:solidFill>
                <a:latin typeface="+mj-lt"/>
                <a:ea typeface="Questrial"/>
                <a:cs typeface="Questrial"/>
                <a:sym typeface="Questrial"/>
              </a:rPr>
              <a:t>sides</a:t>
            </a:r>
            <a:endParaRPr sz="3200" b="0" i="0" u="none" strike="noStrike" cap="none" dirty="0">
              <a:solidFill>
                <a:srgbClr val="303333"/>
              </a:solidFill>
              <a:latin typeface="+mj-lt"/>
              <a:ea typeface="Questrial"/>
              <a:cs typeface="Questrial"/>
              <a:sym typeface="Questrial"/>
            </a:endParaRPr>
          </a:p>
          <a:p>
            <a:pPr marL="457200" marR="0" lvl="0" indent="0" algn="l" rtl="0">
              <a:lnSpc>
                <a:spcPct val="100000"/>
              </a:lnSpc>
              <a:spcBef>
                <a:spcPts val="0"/>
              </a:spcBef>
              <a:spcAft>
                <a:spcPts val="0"/>
              </a:spcAft>
              <a:buClr>
                <a:srgbClr val="000000"/>
              </a:buClr>
              <a:buSzPts val="3200"/>
              <a:buFont typeface="Arial"/>
              <a:buNone/>
            </a:pPr>
            <a:r>
              <a:rPr lang="en-US" sz="3200" b="0" i="0" u="none" strike="noStrike" cap="none" dirty="0">
                <a:solidFill>
                  <a:srgbClr val="303333"/>
                </a:solidFill>
                <a:latin typeface="+mj-lt"/>
                <a:ea typeface="Questrial"/>
                <a:cs typeface="Questrial"/>
                <a:sym typeface="Questrial"/>
              </a:rPr>
              <a:t>Change </a:t>
            </a:r>
            <a:r>
              <a:rPr lang="en-US" sz="3200" b="0" i="0" u="none" strike="noStrike" cap="none" dirty="0">
                <a:solidFill>
                  <a:srgbClr val="FF0000"/>
                </a:solidFill>
                <a:latin typeface="+mj-lt"/>
                <a:ea typeface="Questrial"/>
                <a:cs typeface="Questrial"/>
                <a:sym typeface="Questrial"/>
              </a:rPr>
              <a:t>number </a:t>
            </a:r>
            <a:r>
              <a:rPr lang="en-US" sz="3200" b="0" i="0" u="none" strike="noStrike" cap="none" dirty="0">
                <a:solidFill>
                  <a:srgbClr val="505555"/>
                </a:solidFill>
                <a:latin typeface="+mj-lt"/>
                <a:ea typeface="Questrial"/>
                <a:cs typeface="Questrial"/>
                <a:sym typeface="Questrial"/>
              </a:rPr>
              <a:t>by -3</a:t>
            </a:r>
            <a:endParaRPr sz="3200" b="0" i="0" u="none" strike="noStrike" cap="none" dirty="0">
              <a:solidFill>
                <a:srgbClr val="505555"/>
              </a:solidFill>
              <a:latin typeface="+mj-lt"/>
              <a:ea typeface="Questrial"/>
              <a:cs typeface="Questrial"/>
              <a:sym typeface="Questrial"/>
            </a:endParaRPr>
          </a:p>
          <a:p>
            <a:pPr marL="457200" marR="0" lvl="0" indent="0" algn="l" rtl="0">
              <a:lnSpc>
                <a:spcPct val="100000"/>
              </a:lnSpc>
              <a:spcBef>
                <a:spcPts val="0"/>
              </a:spcBef>
              <a:spcAft>
                <a:spcPts val="0"/>
              </a:spcAft>
              <a:buClr>
                <a:srgbClr val="000000"/>
              </a:buClr>
              <a:buSzPts val="3200"/>
              <a:buFont typeface="Arial"/>
              <a:buNone/>
            </a:pPr>
            <a:r>
              <a:rPr lang="en-US" sz="3200" b="0" i="0" u="none" strike="noStrike" cap="none" dirty="0">
                <a:solidFill>
                  <a:srgbClr val="505555"/>
                </a:solidFill>
                <a:latin typeface="+mj-lt"/>
                <a:ea typeface="Questrial"/>
                <a:cs typeface="Questrial"/>
                <a:sym typeface="Questrial"/>
              </a:rPr>
              <a:t>A pentagon has </a:t>
            </a:r>
            <a:r>
              <a:rPr lang="en-US" sz="3200" b="0" i="0" u="none" strike="noStrike" cap="none" dirty="0">
                <a:solidFill>
                  <a:srgbClr val="FF0000"/>
                </a:solidFill>
                <a:latin typeface="+mj-lt"/>
                <a:ea typeface="Questrial"/>
                <a:cs typeface="Questrial"/>
                <a:sym typeface="Questrial"/>
              </a:rPr>
              <a:t>number </a:t>
            </a:r>
            <a:r>
              <a:rPr lang="en-US" sz="3200" b="0" i="0" u="none" strike="noStrike" cap="none" dirty="0">
                <a:solidFill>
                  <a:srgbClr val="303333"/>
                </a:solidFill>
                <a:latin typeface="+mj-lt"/>
                <a:ea typeface="Questrial"/>
                <a:cs typeface="Questrial"/>
                <a:sym typeface="Questrial"/>
              </a:rPr>
              <a:t>sides</a:t>
            </a:r>
            <a:endParaRPr sz="3200" b="0" i="0" u="none" strike="noStrike" cap="none" dirty="0">
              <a:solidFill>
                <a:srgbClr val="303333"/>
              </a:solidFill>
              <a:latin typeface="+mj-lt"/>
              <a:ea typeface="Questrial"/>
              <a:cs typeface="Questrial"/>
              <a:sym typeface="Questrial"/>
            </a:endParaRPr>
          </a:p>
          <a:p>
            <a:pPr marL="457200" marR="0" lvl="0" indent="0" algn="l" rtl="0">
              <a:lnSpc>
                <a:spcPct val="100000"/>
              </a:lnSpc>
              <a:spcBef>
                <a:spcPts val="0"/>
              </a:spcBef>
              <a:spcAft>
                <a:spcPts val="0"/>
              </a:spcAft>
              <a:buClr>
                <a:srgbClr val="000000"/>
              </a:buClr>
              <a:buSzPts val="3200"/>
              <a:buFont typeface="Arial"/>
              <a:buNone/>
            </a:pPr>
            <a:endParaRPr sz="3200" b="0" i="0" u="none" strike="noStrike" cap="none" dirty="0">
              <a:solidFill>
                <a:srgbClr val="505555"/>
              </a:solidFill>
              <a:latin typeface="+mj-lt"/>
              <a:ea typeface="Questrial"/>
              <a:cs typeface="Questrial"/>
              <a:sym typeface="Questrial"/>
            </a:endParaRPr>
          </a:p>
          <a:p>
            <a:pPr marL="457200" marR="0" lvl="0" indent="0" algn="l" rtl="0">
              <a:lnSpc>
                <a:spcPct val="100000"/>
              </a:lnSpc>
              <a:spcBef>
                <a:spcPts val="0"/>
              </a:spcBef>
              <a:spcAft>
                <a:spcPts val="0"/>
              </a:spcAft>
              <a:buClr>
                <a:srgbClr val="000000"/>
              </a:buClr>
              <a:buSzPts val="3200"/>
              <a:buFont typeface="Arial"/>
              <a:buNone/>
            </a:pPr>
            <a:endParaRPr sz="3200" b="0" i="0" u="none" strike="noStrike" cap="none" dirty="0">
              <a:solidFill>
                <a:srgbClr val="505555"/>
              </a:solidFill>
              <a:latin typeface="+mj-lt"/>
              <a:ea typeface="Questrial"/>
              <a:cs typeface="Questrial"/>
              <a:sym typeface="Questrial"/>
            </a:endParaRPr>
          </a:p>
          <a:p>
            <a:pPr marL="457200" marR="0" lvl="0" indent="0" algn="l" rtl="0">
              <a:lnSpc>
                <a:spcPct val="100000"/>
              </a:lnSpc>
              <a:spcBef>
                <a:spcPts val="0"/>
              </a:spcBef>
              <a:spcAft>
                <a:spcPts val="0"/>
              </a:spcAft>
              <a:buClr>
                <a:srgbClr val="000000"/>
              </a:buClr>
              <a:buSzPts val="3200"/>
              <a:buFont typeface="Arial"/>
              <a:buNone/>
            </a:pPr>
            <a:endParaRPr sz="3200" b="0" i="0" u="none" strike="noStrike" cap="none" dirty="0">
              <a:solidFill>
                <a:srgbClr val="505555"/>
              </a:solidFill>
              <a:latin typeface="+mj-lt"/>
              <a:ea typeface="Questrial"/>
              <a:cs typeface="Questrial"/>
              <a:sym typeface="Questria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95"/>
        <p:cNvGrpSpPr/>
        <p:nvPr/>
      </p:nvGrpSpPr>
      <p:grpSpPr>
        <a:xfrm>
          <a:off x="0" y="0"/>
          <a:ext cx="0" cy="0"/>
          <a:chOff x="0" y="0"/>
          <a:chExt cx="0" cy="0"/>
        </a:xfrm>
      </p:grpSpPr>
      <p:sp>
        <p:nvSpPr>
          <p:cNvPr id="196" name="Google Shape;196;p30"/>
          <p:cNvSpPr/>
          <p:nvPr/>
        </p:nvSpPr>
        <p:spPr>
          <a:xfrm>
            <a:off x="1012903" y="367400"/>
            <a:ext cx="10016168" cy="5016900"/>
          </a:xfrm>
          <a:prstGeom prst="rect">
            <a:avLst/>
          </a:prstGeom>
          <a:noFill/>
          <a:ln>
            <a:noFill/>
          </a:ln>
        </p:spPr>
        <p:txBody>
          <a:bodyPr spcFirstLastPara="1" wrap="square" lIns="91425" tIns="45700" rIns="91425" bIns="45700" anchor="t" anchorCtr="0">
            <a:noAutofit/>
          </a:bodyPr>
          <a:lstStyle/>
          <a:p>
            <a:pPr marL="0" marR="0" lvl="0" indent="0" algn="l" rtl="0">
              <a:lnSpc>
                <a:spcPct val="106650"/>
              </a:lnSpc>
              <a:spcBef>
                <a:spcPts val="0"/>
              </a:spcBef>
              <a:spcAft>
                <a:spcPts val="0"/>
              </a:spcAft>
              <a:buClr>
                <a:srgbClr val="000000"/>
              </a:buClr>
              <a:buSzPts val="4000"/>
              <a:buFont typeface="Arial"/>
              <a:buNone/>
            </a:pPr>
            <a:r>
              <a:rPr lang="en-US" sz="4000" b="1" dirty="0">
                <a:solidFill>
                  <a:schemeClr val="dk1"/>
                </a:solidFill>
                <a:latin typeface="+mj-lt"/>
                <a:ea typeface="Questrial"/>
                <a:cs typeface="Questrial"/>
                <a:sym typeface="Questrial"/>
              </a:rPr>
              <a:t>Reviewing learning </a:t>
            </a:r>
            <a:endParaRPr sz="4000" b="1" i="0" u="none" strike="noStrike" cap="none" dirty="0">
              <a:solidFill>
                <a:schemeClr val="dk1"/>
              </a:solidFill>
              <a:latin typeface="+mj-lt"/>
              <a:ea typeface="Questrial"/>
              <a:cs typeface="Questrial"/>
              <a:sym typeface="Questrial"/>
            </a:endParaRPr>
          </a:p>
          <a:p>
            <a:pPr marL="0" marR="0" lvl="0" indent="0" algn="l" rtl="0">
              <a:lnSpc>
                <a:spcPct val="106650"/>
              </a:lnSpc>
              <a:spcBef>
                <a:spcPts val="0"/>
              </a:spcBef>
              <a:spcAft>
                <a:spcPts val="0"/>
              </a:spcAft>
              <a:buClr>
                <a:srgbClr val="000000"/>
              </a:buClr>
              <a:buSzPts val="4000"/>
              <a:buFont typeface="Arial"/>
              <a:buNone/>
            </a:pPr>
            <a:endParaRPr sz="4000" b="1" i="0" u="none" strike="noStrike" cap="none" dirty="0">
              <a:solidFill>
                <a:schemeClr val="dk1"/>
              </a:solidFill>
              <a:latin typeface="+mj-lt"/>
              <a:ea typeface="Questrial"/>
              <a:cs typeface="Questrial"/>
              <a:sym typeface="Questrial"/>
            </a:endParaRPr>
          </a:p>
          <a:p>
            <a:pPr marL="457200" marR="0" lvl="0" indent="-431800" algn="l" rtl="0">
              <a:lnSpc>
                <a:spcPct val="106650"/>
              </a:lnSpc>
              <a:spcBef>
                <a:spcPts val="0"/>
              </a:spcBef>
              <a:spcAft>
                <a:spcPts val="0"/>
              </a:spcAft>
              <a:buClr>
                <a:schemeClr val="dk1"/>
              </a:buClr>
              <a:buSzPts val="3200"/>
              <a:buFont typeface="Questrial"/>
              <a:buChar char="●"/>
            </a:pPr>
            <a:r>
              <a:rPr lang="en-US" sz="3200" dirty="0">
                <a:solidFill>
                  <a:schemeClr val="dk1"/>
                </a:solidFill>
                <a:latin typeface="+mj-lt"/>
                <a:ea typeface="Questrial"/>
                <a:cs typeface="Questrial"/>
                <a:sym typeface="Questrial"/>
              </a:rPr>
              <a:t>How have we used variables in our activities today?</a:t>
            </a:r>
            <a:endParaRPr sz="3200" dirty="0">
              <a:solidFill>
                <a:schemeClr val="dk1"/>
              </a:solidFill>
              <a:latin typeface="+mj-lt"/>
              <a:ea typeface="Questrial"/>
              <a:cs typeface="Questrial"/>
              <a:sym typeface="Questrial"/>
            </a:endParaRPr>
          </a:p>
          <a:p>
            <a:pPr marL="457200" marR="0" lvl="0" indent="-431800" algn="l" rtl="0">
              <a:lnSpc>
                <a:spcPct val="106650"/>
              </a:lnSpc>
              <a:spcBef>
                <a:spcPts val="0"/>
              </a:spcBef>
              <a:spcAft>
                <a:spcPts val="0"/>
              </a:spcAft>
              <a:buClr>
                <a:schemeClr val="dk1"/>
              </a:buClr>
              <a:buSzPts val="3200"/>
              <a:buFont typeface="Questrial"/>
              <a:buChar char="●"/>
            </a:pPr>
            <a:r>
              <a:rPr lang="en-US" sz="3200" dirty="0">
                <a:solidFill>
                  <a:schemeClr val="dk1"/>
                </a:solidFill>
                <a:latin typeface="+mj-lt"/>
                <a:ea typeface="Questrial"/>
                <a:cs typeface="Questrial"/>
                <a:sym typeface="Questrial"/>
              </a:rPr>
              <a:t>Can you give an example of the name of variable that you used?</a:t>
            </a:r>
            <a:endParaRPr sz="3200" dirty="0">
              <a:solidFill>
                <a:schemeClr val="dk1"/>
              </a:solidFill>
              <a:latin typeface="+mj-lt"/>
              <a:ea typeface="Questrial"/>
              <a:cs typeface="Questrial"/>
              <a:sym typeface="Questrial"/>
            </a:endParaRPr>
          </a:p>
          <a:p>
            <a:pPr marL="457200" marR="0" lvl="0" indent="-431800" algn="l" rtl="0">
              <a:lnSpc>
                <a:spcPct val="106650"/>
              </a:lnSpc>
              <a:spcBef>
                <a:spcPts val="0"/>
              </a:spcBef>
              <a:spcAft>
                <a:spcPts val="0"/>
              </a:spcAft>
              <a:buClr>
                <a:schemeClr val="dk1"/>
              </a:buClr>
              <a:buSzPts val="3200"/>
              <a:buFont typeface="Questrial"/>
              <a:buChar char="●"/>
            </a:pPr>
            <a:r>
              <a:rPr lang="en-US" sz="3200" dirty="0">
                <a:solidFill>
                  <a:schemeClr val="dk1"/>
                </a:solidFill>
                <a:latin typeface="+mj-lt"/>
                <a:ea typeface="Questrial"/>
                <a:cs typeface="Questrial"/>
                <a:sym typeface="Questrial"/>
              </a:rPr>
              <a:t>What value did you set that variable to and how did you use it?</a:t>
            </a:r>
            <a:endParaRPr sz="3200" dirty="0">
              <a:solidFill>
                <a:schemeClr val="dk1"/>
              </a:solidFill>
              <a:latin typeface="+mj-lt"/>
              <a:ea typeface="Questrial"/>
              <a:cs typeface="Questrial"/>
              <a:sym typeface="Questrial"/>
            </a:endParaRPr>
          </a:p>
          <a:p>
            <a:pPr marL="457200" marR="0" lvl="0" indent="-431800" algn="l" rtl="0">
              <a:lnSpc>
                <a:spcPct val="106650"/>
              </a:lnSpc>
              <a:spcBef>
                <a:spcPts val="0"/>
              </a:spcBef>
              <a:spcAft>
                <a:spcPts val="0"/>
              </a:spcAft>
              <a:buClr>
                <a:schemeClr val="dk1"/>
              </a:buClr>
              <a:buSzPts val="3200"/>
              <a:buFont typeface="Questrial"/>
              <a:buChar char="●"/>
            </a:pPr>
            <a:r>
              <a:rPr lang="en-US" sz="3200" dirty="0">
                <a:solidFill>
                  <a:schemeClr val="dk1"/>
                </a:solidFill>
                <a:latin typeface="+mj-lt"/>
                <a:ea typeface="Questrial"/>
                <a:cs typeface="Questrial"/>
                <a:sym typeface="Questrial"/>
              </a:rPr>
              <a:t>Why are variables useful when writing computer programs?</a:t>
            </a:r>
            <a:endParaRPr sz="3200" dirty="0">
              <a:solidFill>
                <a:schemeClr val="dk1"/>
              </a:solidFill>
              <a:latin typeface="+mj-lt"/>
              <a:ea typeface="Questrial"/>
              <a:cs typeface="Questrial"/>
              <a:sym typeface="Questrial"/>
            </a:endParaRPr>
          </a:p>
          <a:p>
            <a:pPr marL="0" marR="0" lvl="0" indent="0" algn="l" rtl="0">
              <a:lnSpc>
                <a:spcPct val="100000"/>
              </a:lnSpc>
              <a:spcBef>
                <a:spcPts val="0"/>
              </a:spcBef>
              <a:spcAft>
                <a:spcPts val="0"/>
              </a:spcAft>
              <a:buClr>
                <a:srgbClr val="000000"/>
              </a:buClr>
              <a:buSzPts val="3200"/>
              <a:buFont typeface="Arial"/>
              <a:buNone/>
            </a:pPr>
            <a:endParaRPr sz="3200" b="0" i="0" u="none" strike="noStrike" cap="none" dirty="0">
              <a:solidFill>
                <a:srgbClr val="505555"/>
              </a:solidFill>
              <a:latin typeface="+mj-lt"/>
              <a:ea typeface="Questrial"/>
              <a:cs typeface="Questrial"/>
              <a:sym typeface="Questrial"/>
            </a:endParaRPr>
          </a:p>
          <a:p>
            <a:pPr marL="457200" marR="0" lvl="0" indent="0" algn="l" rtl="0">
              <a:lnSpc>
                <a:spcPct val="100000"/>
              </a:lnSpc>
              <a:spcBef>
                <a:spcPts val="0"/>
              </a:spcBef>
              <a:spcAft>
                <a:spcPts val="0"/>
              </a:spcAft>
              <a:buClr>
                <a:srgbClr val="000000"/>
              </a:buClr>
              <a:buSzPts val="3200"/>
              <a:buFont typeface="Arial"/>
              <a:buNone/>
            </a:pPr>
            <a:endParaRPr sz="3200" b="0" i="0" u="none" strike="noStrike" cap="none" dirty="0">
              <a:solidFill>
                <a:srgbClr val="505555"/>
              </a:solidFill>
              <a:latin typeface="+mj-lt"/>
              <a:ea typeface="Questrial"/>
              <a:cs typeface="Questrial"/>
              <a:sym typeface="Questrial"/>
            </a:endParaRPr>
          </a:p>
          <a:p>
            <a:pPr marL="457200" marR="0" lvl="0" indent="0" algn="l" rtl="0">
              <a:lnSpc>
                <a:spcPct val="100000"/>
              </a:lnSpc>
              <a:spcBef>
                <a:spcPts val="0"/>
              </a:spcBef>
              <a:spcAft>
                <a:spcPts val="0"/>
              </a:spcAft>
              <a:buClr>
                <a:srgbClr val="000000"/>
              </a:buClr>
              <a:buSzPts val="3200"/>
              <a:buFont typeface="Arial"/>
              <a:buNone/>
            </a:pPr>
            <a:endParaRPr sz="3200" b="0" i="0" u="none" strike="noStrike" cap="none" dirty="0">
              <a:solidFill>
                <a:srgbClr val="505555"/>
              </a:solidFill>
              <a:latin typeface="+mj-lt"/>
              <a:ea typeface="Questrial"/>
              <a:cs typeface="Questrial"/>
              <a:sym typeface="Questria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01"/>
        <p:cNvGrpSpPr/>
        <p:nvPr/>
      </p:nvGrpSpPr>
      <p:grpSpPr>
        <a:xfrm>
          <a:off x="0" y="0"/>
          <a:ext cx="0" cy="0"/>
          <a:chOff x="0" y="0"/>
          <a:chExt cx="0" cy="0"/>
        </a:xfrm>
      </p:grpSpPr>
      <p:sp>
        <p:nvSpPr>
          <p:cNvPr id="202" name="Google Shape;202;p31"/>
          <p:cNvSpPr/>
          <p:nvPr/>
        </p:nvSpPr>
        <p:spPr>
          <a:xfrm>
            <a:off x="1012888" y="367400"/>
            <a:ext cx="10677300" cy="50169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3200"/>
              <a:buFont typeface="Arial"/>
              <a:buNone/>
            </a:pPr>
            <a:endParaRPr sz="3200" b="0" i="0" u="none" strike="noStrike" cap="none" dirty="0">
              <a:solidFill>
                <a:srgbClr val="505555"/>
              </a:solidFill>
              <a:latin typeface="+mj-lt"/>
              <a:ea typeface="Questrial"/>
              <a:cs typeface="Questrial"/>
              <a:sym typeface="Questrial"/>
            </a:endParaRPr>
          </a:p>
          <a:p>
            <a:pPr marL="0" marR="0" lvl="0" indent="0" algn="l" rtl="0">
              <a:lnSpc>
                <a:spcPct val="106650"/>
              </a:lnSpc>
              <a:spcBef>
                <a:spcPts val="0"/>
              </a:spcBef>
              <a:spcAft>
                <a:spcPts val="0"/>
              </a:spcAft>
              <a:buClr>
                <a:srgbClr val="000000"/>
              </a:buClr>
              <a:buSzPts val="4000"/>
              <a:buFont typeface="Arial"/>
              <a:buNone/>
            </a:pPr>
            <a:r>
              <a:rPr lang="en-US" sz="4000" b="1" i="0" u="none" strike="noStrike" cap="none" dirty="0">
                <a:solidFill>
                  <a:schemeClr val="dk1"/>
                </a:solidFill>
                <a:latin typeface="+mj-lt"/>
                <a:ea typeface="Questrial"/>
                <a:cs typeface="Questrial"/>
                <a:sym typeface="Questrial"/>
              </a:rPr>
              <a:t>Learning objectives revisited:</a:t>
            </a:r>
            <a:endParaRPr sz="3200" b="0" i="0" u="none" strike="noStrike" cap="none" dirty="0">
              <a:solidFill>
                <a:srgbClr val="505555"/>
              </a:solidFill>
              <a:latin typeface="+mj-lt"/>
              <a:ea typeface="Questrial"/>
              <a:cs typeface="Questrial"/>
              <a:sym typeface="Questrial"/>
            </a:endParaRPr>
          </a:p>
          <a:p>
            <a:pPr marL="0" marR="0" lvl="0" indent="0" algn="l" rtl="0">
              <a:lnSpc>
                <a:spcPct val="100000"/>
              </a:lnSpc>
              <a:spcBef>
                <a:spcPts val="0"/>
              </a:spcBef>
              <a:spcAft>
                <a:spcPts val="0"/>
              </a:spcAft>
              <a:buClr>
                <a:srgbClr val="000000"/>
              </a:buClr>
              <a:buSzPts val="3200"/>
              <a:buFont typeface="Arial"/>
              <a:buNone/>
            </a:pPr>
            <a:endParaRPr sz="3200" b="0" i="0" u="none" strike="noStrike" cap="none" dirty="0">
              <a:solidFill>
                <a:srgbClr val="505555"/>
              </a:solidFill>
              <a:latin typeface="+mj-lt"/>
              <a:ea typeface="Questrial"/>
              <a:cs typeface="Questrial"/>
              <a:sym typeface="Questrial"/>
            </a:endParaRPr>
          </a:p>
          <a:p>
            <a:pPr marL="457200" marR="0" lvl="0" indent="-431800" algn="l" rtl="0">
              <a:lnSpc>
                <a:spcPct val="115000"/>
              </a:lnSpc>
              <a:spcBef>
                <a:spcPts val="0"/>
              </a:spcBef>
              <a:spcAft>
                <a:spcPts val="0"/>
              </a:spcAft>
              <a:buClr>
                <a:srgbClr val="505555"/>
              </a:buClr>
              <a:buSzPts val="3200"/>
              <a:buFont typeface="Questrial"/>
              <a:buChar char="●"/>
            </a:pPr>
            <a:r>
              <a:rPr lang="en-US" sz="3200" b="0" i="0" u="none" strike="noStrike" cap="none" dirty="0">
                <a:solidFill>
                  <a:srgbClr val="505555"/>
                </a:solidFill>
                <a:latin typeface="+mj-lt"/>
                <a:ea typeface="Questrial"/>
                <a:cs typeface="Questrial"/>
                <a:sym typeface="Questrial"/>
              </a:rPr>
              <a:t>To know and understand what variables are.</a:t>
            </a:r>
            <a:endParaRPr sz="3200" b="0" i="0" u="none" strike="noStrike" cap="none" dirty="0">
              <a:solidFill>
                <a:srgbClr val="505555"/>
              </a:solidFill>
              <a:latin typeface="+mj-lt"/>
              <a:ea typeface="Questrial"/>
              <a:cs typeface="Questrial"/>
              <a:sym typeface="Questrial"/>
            </a:endParaRPr>
          </a:p>
          <a:p>
            <a:pPr marL="0" marR="0" lvl="0" indent="0" algn="l" rtl="0">
              <a:lnSpc>
                <a:spcPct val="115000"/>
              </a:lnSpc>
              <a:spcBef>
                <a:spcPts val="0"/>
              </a:spcBef>
              <a:spcAft>
                <a:spcPts val="0"/>
              </a:spcAft>
              <a:buClr>
                <a:srgbClr val="000000"/>
              </a:buClr>
              <a:buSzPts val="3200"/>
              <a:buFont typeface="Arial"/>
              <a:buNone/>
            </a:pPr>
            <a:endParaRPr sz="3200" b="0" i="0" u="none" strike="noStrike" cap="none" dirty="0">
              <a:solidFill>
                <a:srgbClr val="505555"/>
              </a:solidFill>
              <a:latin typeface="+mj-lt"/>
              <a:ea typeface="Questrial"/>
              <a:cs typeface="Questrial"/>
              <a:sym typeface="Questrial"/>
            </a:endParaRPr>
          </a:p>
          <a:p>
            <a:pPr marL="457200" marR="0" lvl="0" indent="-431800" algn="l" rtl="0">
              <a:lnSpc>
                <a:spcPct val="115000"/>
              </a:lnSpc>
              <a:spcBef>
                <a:spcPts val="0"/>
              </a:spcBef>
              <a:spcAft>
                <a:spcPts val="0"/>
              </a:spcAft>
              <a:buClr>
                <a:srgbClr val="505555"/>
              </a:buClr>
              <a:buSzPts val="3200"/>
              <a:buFont typeface="Questrial"/>
              <a:buChar char="●"/>
            </a:pPr>
            <a:r>
              <a:rPr lang="en-US" sz="3200" b="0" i="0" u="none" strike="noStrike" cap="none" dirty="0">
                <a:solidFill>
                  <a:srgbClr val="505555"/>
                </a:solidFill>
                <a:latin typeface="+mj-lt"/>
                <a:ea typeface="Questrial"/>
                <a:cs typeface="Questrial"/>
                <a:sym typeface="Questrial"/>
              </a:rPr>
              <a:t>To use variables in simple ways.</a:t>
            </a:r>
            <a:endParaRPr sz="3200" b="0" i="0" u="none" strike="noStrike" cap="none" dirty="0">
              <a:solidFill>
                <a:srgbClr val="505555"/>
              </a:solidFill>
              <a:latin typeface="+mj-lt"/>
              <a:ea typeface="Questrial"/>
              <a:cs typeface="Questrial"/>
              <a:sym typeface="Questrial"/>
            </a:endParaRPr>
          </a:p>
          <a:p>
            <a:pPr marL="0" marR="0" lvl="0" indent="0" algn="l" rtl="0">
              <a:lnSpc>
                <a:spcPct val="115000"/>
              </a:lnSpc>
              <a:spcBef>
                <a:spcPts val="0"/>
              </a:spcBef>
              <a:spcAft>
                <a:spcPts val="0"/>
              </a:spcAft>
              <a:buClr>
                <a:srgbClr val="000000"/>
              </a:buClr>
              <a:buSzPts val="3200"/>
              <a:buFont typeface="Arial"/>
              <a:buNone/>
            </a:pPr>
            <a:endParaRPr sz="3200" b="0" i="0" u="none" strike="noStrike" cap="none" dirty="0">
              <a:solidFill>
                <a:srgbClr val="505555"/>
              </a:solidFill>
              <a:latin typeface="+mj-lt"/>
              <a:ea typeface="Questrial"/>
              <a:cs typeface="Questrial"/>
              <a:sym typeface="Questrial"/>
            </a:endParaRPr>
          </a:p>
          <a:p>
            <a:pPr marL="457200" marR="0" lvl="0" indent="-431800" algn="l" rtl="0">
              <a:lnSpc>
                <a:spcPct val="115000"/>
              </a:lnSpc>
              <a:spcBef>
                <a:spcPts val="0"/>
              </a:spcBef>
              <a:spcAft>
                <a:spcPts val="0"/>
              </a:spcAft>
              <a:buClr>
                <a:srgbClr val="505555"/>
              </a:buClr>
              <a:buSzPts val="3200"/>
              <a:buFont typeface="Questrial"/>
              <a:buChar char="●"/>
            </a:pPr>
            <a:r>
              <a:rPr lang="en-US" sz="3200" b="0" i="0" u="none" strike="noStrike" cap="none" dirty="0">
                <a:solidFill>
                  <a:srgbClr val="505555"/>
                </a:solidFill>
                <a:latin typeface="+mj-lt"/>
                <a:ea typeface="Questrial"/>
                <a:cs typeface="Questrial"/>
                <a:sym typeface="Questrial"/>
              </a:rPr>
              <a:t>To write algorithms that use variables.</a:t>
            </a:r>
            <a:endParaRPr sz="3200" b="0" i="0" u="none" strike="noStrike" cap="none" dirty="0">
              <a:solidFill>
                <a:srgbClr val="505555"/>
              </a:solidFill>
              <a:latin typeface="+mj-lt"/>
              <a:ea typeface="Questrial"/>
              <a:cs typeface="Questrial"/>
              <a:sym typeface="Questrial"/>
            </a:endParaRPr>
          </a:p>
          <a:p>
            <a:pPr marL="457200" marR="0" lvl="0" indent="0" algn="l" rtl="0">
              <a:lnSpc>
                <a:spcPct val="115000"/>
              </a:lnSpc>
              <a:spcBef>
                <a:spcPts val="0"/>
              </a:spcBef>
              <a:spcAft>
                <a:spcPts val="0"/>
              </a:spcAft>
              <a:buClr>
                <a:srgbClr val="000000"/>
              </a:buClr>
              <a:buSzPts val="3200"/>
              <a:buFont typeface="Arial"/>
              <a:buNone/>
            </a:pPr>
            <a:endParaRPr sz="3200" b="0" i="0" u="none" strike="noStrike" cap="none" dirty="0">
              <a:solidFill>
                <a:schemeClr val="dk1"/>
              </a:solidFill>
              <a:latin typeface="+mj-lt"/>
              <a:ea typeface="Questrial"/>
              <a:cs typeface="Questrial"/>
              <a:sym typeface="Questria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91"/>
        <p:cNvGrpSpPr/>
        <p:nvPr/>
      </p:nvGrpSpPr>
      <p:grpSpPr>
        <a:xfrm>
          <a:off x="0" y="0"/>
          <a:ext cx="0" cy="0"/>
          <a:chOff x="0" y="0"/>
          <a:chExt cx="0" cy="0"/>
        </a:xfrm>
      </p:grpSpPr>
      <p:sp>
        <p:nvSpPr>
          <p:cNvPr id="192" name="Google Shape;192;p31"/>
          <p:cNvSpPr/>
          <p:nvPr/>
        </p:nvSpPr>
        <p:spPr>
          <a:xfrm>
            <a:off x="1012888" y="367400"/>
            <a:ext cx="10677300" cy="5016900"/>
          </a:xfrm>
          <a:prstGeom prst="rect">
            <a:avLst/>
          </a:prstGeom>
          <a:noFill/>
          <a:ln>
            <a:noFill/>
          </a:ln>
        </p:spPr>
        <p:txBody>
          <a:bodyPr spcFirstLastPara="1" wrap="square" lIns="91425" tIns="45700" rIns="91425" bIns="45700" anchor="t" anchorCtr="0">
            <a:noAutofit/>
          </a:bodyPr>
          <a:lstStyle/>
          <a:p>
            <a:endParaRPr sz="3200" dirty="0">
              <a:solidFill>
                <a:srgbClr val="505555"/>
              </a:solidFill>
              <a:latin typeface="Arial" panose="020B0604020202020204" pitchFamily="34" charset="0"/>
              <a:ea typeface="Questrial"/>
              <a:cs typeface="Arial" panose="020B0604020202020204" pitchFamily="34" charset="0"/>
              <a:sym typeface="Questrial"/>
            </a:endParaRPr>
          </a:p>
          <a:p>
            <a:pPr>
              <a:lnSpc>
                <a:spcPct val="106650"/>
              </a:lnSpc>
              <a:buSzPts val="1100"/>
            </a:pPr>
            <a:r>
              <a:rPr lang="en-GB" sz="4000" b="1" dirty="0">
                <a:solidFill>
                  <a:schemeClr val="dk1"/>
                </a:solidFill>
                <a:latin typeface="Arial" panose="020B0604020202020204" pitchFamily="34" charset="0"/>
                <a:cs typeface="Arial" panose="020B0604020202020204" pitchFamily="34" charset="0"/>
              </a:rPr>
              <a:t>Licensing information</a:t>
            </a:r>
          </a:p>
          <a:p>
            <a:endParaRPr lang="en-GB" sz="3200" dirty="0">
              <a:solidFill>
                <a:srgbClr val="505555"/>
              </a:solidFill>
              <a:latin typeface="Arial" panose="020B0604020202020204" pitchFamily="34" charset="0"/>
              <a:ea typeface="Questrial"/>
              <a:cs typeface="Arial" panose="020B0604020202020204" pitchFamily="34" charset="0"/>
              <a:sym typeface="Questrial"/>
            </a:endParaRPr>
          </a:p>
          <a:p>
            <a:r>
              <a:rPr lang="en-GB" sz="2000" b="1" dirty="0">
                <a:latin typeface="Arial" panose="020B0604020202020204" pitchFamily="34" charset="0"/>
                <a:cs typeface="Arial" panose="020B0604020202020204" pitchFamily="34" charset="0"/>
              </a:rPr>
              <a:t>Published by the Micro:bit Educational Foundation </a:t>
            </a:r>
            <a:r>
              <a:rPr lang="en-GB" sz="2000" b="1" u="sng" dirty="0">
                <a:latin typeface="Arial" panose="020B0604020202020204" pitchFamily="34" charset="0"/>
                <a:cs typeface="Arial" panose="020B0604020202020204" pitchFamily="34" charset="0"/>
                <a:hlinkClick r:id="rId3"/>
              </a:rPr>
              <a:t>microbit.org</a:t>
            </a:r>
            <a:endParaRPr lang="en-GB" sz="2000" b="1" u="sng" dirty="0">
              <a:latin typeface="Arial" panose="020B0604020202020204" pitchFamily="34" charset="0"/>
              <a:cs typeface="Arial" panose="020B0604020202020204" pitchFamily="34" charset="0"/>
            </a:endParaRPr>
          </a:p>
          <a:p>
            <a:br>
              <a:rPr lang="en-GB" sz="2000" dirty="0">
                <a:latin typeface="Arial" panose="020B0604020202020204" pitchFamily="34" charset="0"/>
                <a:cs typeface="Arial" panose="020B0604020202020204" pitchFamily="34" charset="0"/>
              </a:rPr>
            </a:br>
            <a:r>
              <a:rPr lang="en-GB" sz="2000" b="1" dirty="0">
                <a:latin typeface="Arial" panose="020B0604020202020204" pitchFamily="34" charset="0"/>
                <a:cs typeface="Arial" panose="020B0604020202020204" pitchFamily="34" charset="0"/>
              </a:rPr>
              <a:t>Licence</a:t>
            </a:r>
            <a:r>
              <a:rPr lang="en-GB" sz="2000" dirty="0">
                <a:latin typeface="Arial" panose="020B0604020202020204" pitchFamily="34" charset="0"/>
                <a:cs typeface="Arial" panose="020B0604020202020204" pitchFamily="34" charset="0"/>
              </a:rPr>
              <a:t>: Attribution-</a:t>
            </a:r>
            <a:r>
              <a:rPr lang="en-GB" sz="2000" dirty="0" err="1">
                <a:latin typeface="Arial" panose="020B0604020202020204" pitchFamily="34" charset="0"/>
                <a:cs typeface="Arial" panose="020B0604020202020204" pitchFamily="34" charset="0"/>
              </a:rPr>
              <a:t>ShareAlike</a:t>
            </a:r>
            <a:r>
              <a:rPr lang="en-GB" sz="2000" dirty="0">
                <a:latin typeface="Arial" panose="020B0604020202020204" pitchFamily="34" charset="0"/>
                <a:cs typeface="Arial" panose="020B0604020202020204" pitchFamily="34" charset="0"/>
              </a:rPr>
              <a:t> 4.0 International </a:t>
            </a:r>
            <a:r>
              <a:rPr lang="en-GB" sz="2000" u="sng" dirty="0">
                <a:latin typeface="Arial" panose="020B0604020202020204" pitchFamily="34" charset="0"/>
                <a:cs typeface="Arial" panose="020B0604020202020204" pitchFamily="34" charset="0"/>
                <a:hlinkClick r:id="rId4"/>
              </a:rPr>
              <a:t>(CC BY-SA 4.0)</a:t>
            </a:r>
            <a:endParaRPr lang="en-GB"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110245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16"/>
          <p:cNvSpPr/>
          <p:nvPr/>
        </p:nvSpPr>
        <p:spPr>
          <a:xfrm>
            <a:off x="1012888" y="367400"/>
            <a:ext cx="10677300" cy="50169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3200"/>
              <a:buFont typeface="Arial"/>
              <a:buNone/>
            </a:pPr>
            <a:endParaRPr sz="3200" b="0" i="0" u="none" strike="noStrike" cap="none" dirty="0">
              <a:solidFill>
                <a:srgbClr val="505555"/>
              </a:solidFill>
              <a:latin typeface="+mj-lt"/>
              <a:ea typeface="Questrial"/>
              <a:cs typeface="Questrial"/>
              <a:sym typeface="Questrial"/>
            </a:endParaRPr>
          </a:p>
          <a:p>
            <a:pPr marL="0" marR="0" lvl="0" indent="0" algn="l" rtl="0">
              <a:lnSpc>
                <a:spcPct val="106650"/>
              </a:lnSpc>
              <a:spcBef>
                <a:spcPts val="0"/>
              </a:spcBef>
              <a:spcAft>
                <a:spcPts val="0"/>
              </a:spcAft>
              <a:buClr>
                <a:srgbClr val="000000"/>
              </a:buClr>
              <a:buSzPts val="4000"/>
              <a:buFont typeface="Arial"/>
              <a:buNone/>
            </a:pPr>
            <a:r>
              <a:rPr lang="en-US" sz="4000" b="1" i="0" u="none" strike="noStrike" cap="none" dirty="0">
                <a:solidFill>
                  <a:schemeClr val="dk1"/>
                </a:solidFill>
                <a:latin typeface="+mj-lt"/>
                <a:ea typeface="Questrial"/>
                <a:cs typeface="Questrial"/>
                <a:sym typeface="Questrial"/>
              </a:rPr>
              <a:t>Learning objectives:</a:t>
            </a:r>
            <a:endParaRPr sz="3200" b="0" i="0" u="none" strike="noStrike" cap="none" dirty="0">
              <a:solidFill>
                <a:srgbClr val="505555"/>
              </a:solidFill>
              <a:latin typeface="+mj-lt"/>
              <a:ea typeface="Questrial"/>
              <a:cs typeface="Questrial"/>
              <a:sym typeface="Questrial"/>
            </a:endParaRPr>
          </a:p>
          <a:p>
            <a:pPr marL="0" marR="0" lvl="0" indent="0" algn="l" rtl="0">
              <a:lnSpc>
                <a:spcPct val="100000"/>
              </a:lnSpc>
              <a:spcBef>
                <a:spcPts val="0"/>
              </a:spcBef>
              <a:spcAft>
                <a:spcPts val="0"/>
              </a:spcAft>
              <a:buClr>
                <a:srgbClr val="000000"/>
              </a:buClr>
              <a:buSzPts val="3200"/>
              <a:buFont typeface="Arial"/>
              <a:buNone/>
            </a:pPr>
            <a:endParaRPr sz="3200" b="0" i="0" u="none" strike="noStrike" cap="none" dirty="0">
              <a:solidFill>
                <a:srgbClr val="505555"/>
              </a:solidFill>
              <a:latin typeface="+mj-lt"/>
              <a:ea typeface="Questrial"/>
              <a:cs typeface="Questrial"/>
              <a:sym typeface="Questrial"/>
            </a:endParaRPr>
          </a:p>
          <a:p>
            <a:pPr marL="457200" marR="0" lvl="0" indent="-431800" algn="l" rtl="0">
              <a:lnSpc>
                <a:spcPct val="115000"/>
              </a:lnSpc>
              <a:spcBef>
                <a:spcPts val="0"/>
              </a:spcBef>
              <a:spcAft>
                <a:spcPts val="0"/>
              </a:spcAft>
              <a:buClr>
                <a:srgbClr val="505555"/>
              </a:buClr>
              <a:buSzPts val="3200"/>
              <a:buFont typeface="Questrial"/>
              <a:buChar char="●"/>
            </a:pPr>
            <a:r>
              <a:rPr lang="en-US" sz="3200" b="0" i="0" u="none" strike="noStrike" cap="none" dirty="0">
                <a:solidFill>
                  <a:srgbClr val="505555"/>
                </a:solidFill>
                <a:latin typeface="+mj-lt"/>
                <a:ea typeface="Questrial"/>
                <a:cs typeface="Questrial"/>
                <a:sym typeface="Questrial"/>
              </a:rPr>
              <a:t>To know and underst</a:t>
            </a:r>
            <a:r>
              <a:rPr lang="en-US" sz="3200" dirty="0">
                <a:solidFill>
                  <a:srgbClr val="505555"/>
                </a:solidFill>
                <a:latin typeface="+mj-lt"/>
                <a:ea typeface="Questrial"/>
                <a:cs typeface="Questrial"/>
                <a:sym typeface="Questrial"/>
              </a:rPr>
              <a:t>and </a:t>
            </a:r>
            <a:r>
              <a:rPr lang="en-US" sz="3200" b="0" i="0" u="none" strike="noStrike" cap="none" dirty="0">
                <a:solidFill>
                  <a:srgbClr val="505555"/>
                </a:solidFill>
                <a:latin typeface="+mj-lt"/>
                <a:ea typeface="Questrial"/>
                <a:cs typeface="Questrial"/>
                <a:sym typeface="Questrial"/>
              </a:rPr>
              <a:t>what variables are.</a:t>
            </a:r>
            <a:endParaRPr sz="3200" b="0" i="0" u="none" strike="noStrike" cap="none" dirty="0">
              <a:solidFill>
                <a:srgbClr val="505555"/>
              </a:solidFill>
              <a:latin typeface="+mj-lt"/>
              <a:ea typeface="Questrial"/>
              <a:cs typeface="Questrial"/>
              <a:sym typeface="Questrial"/>
            </a:endParaRPr>
          </a:p>
          <a:p>
            <a:pPr marL="0" marR="0" lvl="0" indent="0" algn="l" rtl="0">
              <a:lnSpc>
                <a:spcPct val="115000"/>
              </a:lnSpc>
              <a:spcBef>
                <a:spcPts val="0"/>
              </a:spcBef>
              <a:spcAft>
                <a:spcPts val="0"/>
              </a:spcAft>
              <a:buClr>
                <a:srgbClr val="000000"/>
              </a:buClr>
              <a:buSzPts val="3200"/>
              <a:buFont typeface="Arial"/>
              <a:buNone/>
            </a:pPr>
            <a:endParaRPr sz="3200" b="0" i="0" u="none" strike="noStrike" cap="none" dirty="0">
              <a:solidFill>
                <a:srgbClr val="505555"/>
              </a:solidFill>
              <a:latin typeface="+mj-lt"/>
              <a:ea typeface="Questrial"/>
              <a:cs typeface="Questrial"/>
              <a:sym typeface="Questrial"/>
            </a:endParaRPr>
          </a:p>
          <a:p>
            <a:pPr marL="457200" marR="0" lvl="0" indent="-431800" algn="l" rtl="0">
              <a:lnSpc>
                <a:spcPct val="115000"/>
              </a:lnSpc>
              <a:spcBef>
                <a:spcPts val="0"/>
              </a:spcBef>
              <a:spcAft>
                <a:spcPts val="0"/>
              </a:spcAft>
              <a:buClr>
                <a:srgbClr val="505555"/>
              </a:buClr>
              <a:buSzPts val="3200"/>
              <a:buFont typeface="Questrial"/>
              <a:buChar char="●"/>
            </a:pPr>
            <a:r>
              <a:rPr lang="en-US" sz="3200" b="0" i="0" u="none" strike="noStrike" cap="none" dirty="0">
                <a:solidFill>
                  <a:srgbClr val="505555"/>
                </a:solidFill>
                <a:latin typeface="+mj-lt"/>
                <a:ea typeface="Questrial"/>
                <a:cs typeface="Questrial"/>
                <a:sym typeface="Questrial"/>
              </a:rPr>
              <a:t>To use variables in simple ways. </a:t>
            </a:r>
            <a:endParaRPr sz="3200" b="0" i="0" u="none" strike="noStrike" cap="none" dirty="0">
              <a:solidFill>
                <a:srgbClr val="505555"/>
              </a:solidFill>
              <a:latin typeface="+mj-lt"/>
              <a:ea typeface="Questrial"/>
              <a:cs typeface="Questrial"/>
              <a:sym typeface="Questrial"/>
            </a:endParaRPr>
          </a:p>
          <a:p>
            <a:pPr marL="0" marR="0" lvl="0" indent="0" algn="l" rtl="0">
              <a:lnSpc>
                <a:spcPct val="115000"/>
              </a:lnSpc>
              <a:spcBef>
                <a:spcPts val="0"/>
              </a:spcBef>
              <a:spcAft>
                <a:spcPts val="0"/>
              </a:spcAft>
              <a:buClr>
                <a:srgbClr val="000000"/>
              </a:buClr>
              <a:buSzPts val="3200"/>
              <a:buFont typeface="Arial"/>
              <a:buNone/>
            </a:pPr>
            <a:endParaRPr sz="3200" b="0" i="0" u="none" strike="noStrike" cap="none" dirty="0">
              <a:solidFill>
                <a:srgbClr val="505555"/>
              </a:solidFill>
              <a:latin typeface="+mj-lt"/>
              <a:ea typeface="Questrial"/>
              <a:cs typeface="Questrial"/>
              <a:sym typeface="Questrial"/>
            </a:endParaRPr>
          </a:p>
          <a:p>
            <a:pPr marL="457200" marR="0" lvl="0" indent="-431800" algn="l" rtl="0">
              <a:lnSpc>
                <a:spcPct val="115000"/>
              </a:lnSpc>
              <a:spcBef>
                <a:spcPts val="0"/>
              </a:spcBef>
              <a:spcAft>
                <a:spcPts val="0"/>
              </a:spcAft>
              <a:buClr>
                <a:srgbClr val="505555"/>
              </a:buClr>
              <a:buSzPts val="3200"/>
              <a:buFont typeface="Questrial"/>
              <a:buChar char="●"/>
            </a:pPr>
            <a:r>
              <a:rPr lang="en-US" sz="3200" b="0" i="0" u="none" strike="noStrike" cap="none" dirty="0">
                <a:solidFill>
                  <a:srgbClr val="505555"/>
                </a:solidFill>
                <a:latin typeface="+mj-lt"/>
                <a:ea typeface="Questrial"/>
                <a:cs typeface="Questrial"/>
                <a:sym typeface="Questrial"/>
              </a:rPr>
              <a:t>To write algorithms that use variables.</a:t>
            </a:r>
            <a:endParaRPr sz="3200" b="0" i="0" u="none" strike="noStrike" cap="none" dirty="0">
              <a:solidFill>
                <a:srgbClr val="505555"/>
              </a:solidFill>
              <a:latin typeface="+mj-lt"/>
              <a:ea typeface="Questrial"/>
              <a:cs typeface="Questrial"/>
              <a:sym typeface="Questrial"/>
            </a:endParaRPr>
          </a:p>
          <a:p>
            <a:pPr marL="457200" marR="0" lvl="0" indent="0" algn="l" rtl="0">
              <a:lnSpc>
                <a:spcPct val="115000"/>
              </a:lnSpc>
              <a:spcBef>
                <a:spcPts val="0"/>
              </a:spcBef>
              <a:spcAft>
                <a:spcPts val="0"/>
              </a:spcAft>
              <a:buClr>
                <a:srgbClr val="000000"/>
              </a:buClr>
              <a:buSzPts val="3200"/>
              <a:buFont typeface="Arial"/>
              <a:buNone/>
            </a:pPr>
            <a:endParaRPr sz="3200" b="0" i="0" u="none" strike="noStrike" cap="none" dirty="0">
              <a:solidFill>
                <a:schemeClr val="dk1"/>
              </a:solidFill>
              <a:latin typeface="+mj-lt"/>
              <a:ea typeface="Questrial"/>
              <a:cs typeface="Questrial"/>
              <a:sym typeface="Quest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116" name="Google Shape;116;p17"/>
          <p:cNvSpPr/>
          <p:nvPr/>
        </p:nvSpPr>
        <p:spPr>
          <a:xfrm>
            <a:off x="757350" y="0"/>
            <a:ext cx="10677300" cy="50169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3200"/>
              <a:buFont typeface="Arial"/>
              <a:buNone/>
            </a:pPr>
            <a:endParaRPr sz="3200" b="0" i="0" u="none" strike="noStrike" cap="none" dirty="0">
              <a:solidFill>
                <a:srgbClr val="505555"/>
              </a:solidFill>
              <a:latin typeface="+mj-lt"/>
              <a:ea typeface="Questrial"/>
              <a:cs typeface="Questrial"/>
              <a:sym typeface="Questrial"/>
            </a:endParaRPr>
          </a:p>
          <a:p>
            <a:pPr marL="0" marR="0" lvl="0" indent="0" algn="l" rtl="0">
              <a:lnSpc>
                <a:spcPct val="106650"/>
              </a:lnSpc>
              <a:spcBef>
                <a:spcPts val="0"/>
              </a:spcBef>
              <a:spcAft>
                <a:spcPts val="0"/>
              </a:spcAft>
              <a:buClr>
                <a:srgbClr val="000000"/>
              </a:buClr>
              <a:buSzPts val="4000"/>
              <a:buFont typeface="Arial"/>
              <a:buNone/>
            </a:pPr>
            <a:r>
              <a:rPr lang="en-US" sz="4000" b="1" i="0" u="none" strike="noStrike" cap="none" dirty="0">
                <a:solidFill>
                  <a:schemeClr val="dk1"/>
                </a:solidFill>
                <a:latin typeface="+mj-lt"/>
                <a:ea typeface="Questrial"/>
                <a:cs typeface="Questrial"/>
                <a:sym typeface="Questrial"/>
              </a:rPr>
              <a:t>Playing a game</a:t>
            </a:r>
            <a:endParaRPr sz="3200" b="0" i="0" u="none" strike="noStrike" cap="none" dirty="0">
              <a:solidFill>
                <a:srgbClr val="505555"/>
              </a:solidFill>
              <a:latin typeface="+mj-lt"/>
              <a:ea typeface="Questrial"/>
              <a:cs typeface="Questrial"/>
              <a:sym typeface="Questrial"/>
            </a:endParaRPr>
          </a:p>
          <a:p>
            <a:pPr marL="0" marR="0" lvl="0" indent="0" algn="l" rtl="0">
              <a:lnSpc>
                <a:spcPct val="100000"/>
              </a:lnSpc>
              <a:spcBef>
                <a:spcPts val="0"/>
              </a:spcBef>
              <a:spcAft>
                <a:spcPts val="0"/>
              </a:spcAft>
              <a:buClr>
                <a:srgbClr val="000000"/>
              </a:buClr>
              <a:buSzPts val="3200"/>
              <a:buFont typeface="Arial"/>
              <a:buNone/>
            </a:pPr>
            <a:endParaRPr sz="3200" b="0" i="0" u="none" strike="noStrike" cap="none" dirty="0">
              <a:solidFill>
                <a:srgbClr val="505555"/>
              </a:solidFill>
              <a:latin typeface="+mj-lt"/>
              <a:ea typeface="Questrial"/>
              <a:cs typeface="Questrial"/>
              <a:sym typeface="Questrial"/>
            </a:endParaRPr>
          </a:p>
          <a:p>
            <a:pPr marL="457200" marR="0" lvl="0" indent="-431800" algn="l" rtl="0">
              <a:lnSpc>
                <a:spcPct val="100000"/>
              </a:lnSpc>
              <a:spcBef>
                <a:spcPts val="0"/>
              </a:spcBef>
              <a:spcAft>
                <a:spcPts val="0"/>
              </a:spcAft>
              <a:buClr>
                <a:srgbClr val="505555"/>
              </a:buClr>
              <a:buSzPts val="3200"/>
              <a:buFont typeface="Questrial"/>
              <a:buChar char="●"/>
            </a:pPr>
            <a:r>
              <a:rPr lang="en-US" sz="3200" b="0" i="0" u="none" strike="noStrike" cap="none" dirty="0">
                <a:solidFill>
                  <a:srgbClr val="505555"/>
                </a:solidFill>
                <a:latin typeface="+mj-lt"/>
                <a:ea typeface="Questrial"/>
                <a:cs typeface="Questrial"/>
                <a:sym typeface="Questrial"/>
              </a:rPr>
              <a:t>How many items can you balance before the structure becomes unstable?</a:t>
            </a:r>
            <a:endParaRPr sz="3200" b="0" i="0" u="none" strike="noStrike" cap="none" dirty="0">
              <a:solidFill>
                <a:srgbClr val="505555"/>
              </a:solidFill>
              <a:latin typeface="+mj-lt"/>
              <a:ea typeface="Questrial"/>
              <a:cs typeface="Questrial"/>
              <a:sym typeface="Questrial"/>
            </a:endParaRPr>
          </a:p>
          <a:p>
            <a:pPr marL="457200" marR="0" lvl="0" indent="-431800" algn="l" rtl="0">
              <a:lnSpc>
                <a:spcPct val="100000"/>
              </a:lnSpc>
              <a:spcBef>
                <a:spcPts val="0"/>
              </a:spcBef>
              <a:spcAft>
                <a:spcPts val="0"/>
              </a:spcAft>
              <a:buClr>
                <a:srgbClr val="505555"/>
              </a:buClr>
              <a:buSzPts val="3200"/>
              <a:buFont typeface="Questrial"/>
              <a:buChar char="●"/>
            </a:pPr>
            <a:r>
              <a:rPr lang="en-US" sz="3200" b="0" i="0" u="none" strike="noStrike" cap="none" dirty="0">
                <a:solidFill>
                  <a:srgbClr val="505555"/>
                </a:solidFill>
                <a:latin typeface="+mj-lt"/>
                <a:ea typeface="Questrial"/>
                <a:cs typeface="Questrial"/>
                <a:sym typeface="Questrial"/>
              </a:rPr>
              <a:t>You have two lives. You lose a life each time the structure collapses.</a:t>
            </a:r>
            <a:endParaRPr sz="3200" b="0" i="0" u="none" strike="noStrike" cap="none" dirty="0">
              <a:solidFill>
                <a:srgbClr val="505555"/>
              </a:solidFill>
              <a:latin typeface="+mj-lt"/>
              <a:ea typeface="Questrial"/>
              <a:cs typeface="Questrial"/>
              <a:sym typeface="Questrial"/>
            </a:endParaRPr>
          </a:p>
          <a:p>
            <a:pPr marL="457200" marR="0" lvl="0" indent="-431800" algn="l" rtl="0">
              <a:lnSpc>
                <a:spcPct val="100000"/>
              </a:lnSpc>
              <a:spcBef>
                <a:spcPts val="0"/>
              </a:spcBef>
              <a:spcAft>
                <a:spcPts val="0"/>
              </a:spcAft>
              <a:buClr>
                <a:srgbClr val="505555"/>
              </a:buClr>
              <a:buSzPts val="3200"/>
              <a:buFont typeface="Questrial"/>
              <a:buChar char="●"/>
            </a:pPr>
            <a:r>
              <a:rPr lang="en-US" sz="3200" b="0" i="0" u="none" strike="noStrike" cap="none" dirty="0">
                <a:solidFill>
                  <a:srgbClr val="505555"/>
                </a:solidFill>
                <a:latin typeface="+mj-lt"/>
                <a:ea typeface="Questrial"/>
                <a:cs typeface="Questrial"/>
                <a:sym typeface="Questrial"/>
              </a:rPr>
              <a:t>When your number of lives equals zero the game is over.</a:t>
            </a:r>
            <a:endParaRPr sz="3200" b="0" i="0" u="none" strike="noStrike" cap="none" dirty="0">
              <a:solidFill>
                <a:srgbClr val="505555"/>
              </a:solidFill>
              <a:latin typeface="+mj-lt"/>
              <a:ea typeface="Questrial"/>
              <a:cs typeface="Questrial"/>
              <a:sym typeface="Questrial"/>
            </a:endParaRPr>
          </a:p>
          <a:p>
            <a:pPr marL="457200" marR="0" lvl="0" indent="-431800" algn="l" rtl="0">
              <a:lnSpc>
                <a:spcPct val="100000"/>
              </a:lnSpc>
              <a:spcBef>
                <a:spcPts val="0"/>
              </a:spcBef>
              <a:spcAft>
                <a:spcPts val="0"/>
              </a:spcAft>
              <a:buClr>
                <a:srgbClr val="505555"/>
              </a:buClr>
              <a:buSzPts val="3200"/>
              <a:buFont typeface="Questrial"/>
              <a:buChar char="●"/>
            </a:pPr>
            <a:r>
              <a:rPr lang="en-US" sz="3200" b="0" i="0" u="none" strike="noStrike" cap="none" dirty="0">
                <a:solidFill>
                  <a:srgbClr val="505555"/>
                </a:solidFill>
                <a:latin typeface="+mj-lt"/>
                <a:ea typeface="Questrial"/>
                <a:cs typeface="Questrial"/>
                <a:sym typeface="Questrial"/>
              </a:rPr>
              <a:t>We need someone to record the current score, someone to record the number of lives and someone to record the high score. </a:t>
            </a:r>
            <a:endParaRPr sz="3200" b="0" i="0" u="none" strike="noStrike" cap="none" dirty="0">
              <a:solidFill>
                <a:srgbClr val="505555"/>
              </a:solidFill>
              <a:latin typeface="+mj-lt"/>
              <a:ea typeface="Questrial"/>
              <a:cs typeface="Questrial"/>
              <a:sym typeface="Questrial"/>
            </a:endParaRPr>
          </a:p>
          <a:p>
            <a:pPr marL="457200" marR="0" lvl="0" indent="-228600" algn="l" rtl="0">
              <a:lnSpc>
                <a:spcPct val="100000"/>
              </a:lnSpc>
              <a:spcBef>
                <a:spcPts val="0"/>
              </a:spcBef>
              <a:spcAft>
                <a:spcPts val="0"/>
              </a:spcAft>
              <a:buClr>
                <a:srgbClr val="505555"/>
              </a:buClr>
              <a:buSzPts val="3200"/>
              <a:buFont typeface="Questrial"/>
              <a:buNone/>
            </a:pPr>
            <a:endParaRPr sz="3200" b="0" i="0" u="none" strike="noStrike" cap="none" dirty="0">
              <a:solidFill>
                <a:srgbClr val="505555"/>
              </a:solidFill>
              <a:latin typeface="+mj-lt"/>
              <a:ea typeface="Questrial"/>
              <a:cs typeface="Questrial"/>
              <a:sym typeface="Questrial"/>
            </a:endParaRPr>
          </a:p>
          <a:p>
            <a:pPr marL="457200" marR="0" lvl="0" indent="0" algn="l" rtl="0">
              <a:lnSpc>
                <a:spcPct val="100000"/>
              </a:lnSpc>
              <a:spcBef>
                <a:spcPts val="0"/>
              </a:spcBef>
              <a:spcAft>
                <a:spcPts val="0"/>
              </a:spcAft>
              <a:buClr>
                <a:srgbClr val="000000"/>
              </a:buClr>
              <a:buSzPts val="3200"/>
              <a:buFont typeface="Arial"/>
              <a:buNone/>
            </a:pPr>
            <a:endParaRPr sz="3200" b="0" i="0" u="none" strike="noStrike" cap="none" dirty="0">
              <a:solidFill>
                <a:srgbClr val="505555"/>
              </a:solidFill>
              <a:latin typeface="+mj-lt"/>
              <a:ea typeface="Questrial"/>
              <a:cs typeface="Questrial"/>
              <a:sym typeface="Questria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sp>
        <p:nvSpPr>
          <p:cNvPr id="122" name="Google Shape;122;p18"/>
          <p:cNvSpPr/>
          <p:nvPr/>
        </p:nvSpPr>
        <p:spPr>
          <a:xfrm>
            <a:off x="1012888" y="367400"/>
            <a:ext cx="10677300" cy="50169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3200"/>
              <a:buFont typeface="Arial"/>
              <a:buNone/>
            </a:pPr>
            <a:endParaRPr sz="3200" b="0" i="0" u="none" strike="noStrike" cap="none" dirty="0">
              <a:solidFill>
                <a:srgbClr val="505555"/>
              </a:solidFill>
              <a:latin typeface="+mj-lt"/>
              <a:ea typeface="Questrial"/>
              <a:cs typeface="Questrial"/>
              <a:sym typeface="Questrial"/>
            </a:endParaRPr>
          </a:p>
          <a:p>
            <a:pPr marL="0" marR="0" lvl="0" indent="0" algn="l" rtl="0">
              <a:lnSpc>
                <a:spcPct val="106650"/>
              </a:lnSpc>
              <a:spcBef>
                <a:spcPts val="0"/>
              </a:spcBef>
              <a:spcAft>
                <a:spcPts val="0"/>
              </a:spcAft>
              <a:buClr>
                <a:srgbClr val="000000"/>
              </a:buClr>
              <a:buSzPts val="4000"/>
              <a:buFont typeface="Arial"/>
              <a:buNone/>
            </a:pPr>
            <a:r>
              <a:rPr lang="en-US" sz="4000" b="1" dirty="0">
                <a:solidFill>
                  <a:schemeClr val="dk1"/>
                </a:solidFill>
                <a:latin typeface="+mj-lt"/>
                <a:ea typeface="Questrial"/>
                <a:cs typeface="Questrial"/>
                <a:sym typeface="Questrial"/>
              </a:rPr>
              <a:t>Lives, score and high score?</a:t>
            </a:r>
            <a:endParaRPr sz="3200" b="0" i="0" u="none" strike="noStrike" cap="none" dirty="0">
              <a:solidFill>
                <a:srgbClr val="505555"/>
              </a:solidFill>
              <a:latin typeface="+mj-lt"/>
              <a:ea typeface="Questrial"/>
              <a:cs typeface="Questrial"/>
              <a:sym typeface="Questrial"/>
            </a:endParaRPr>
          </a:p>
          <a:p>
            <a:pPr marL="0" marR="0" lvl="0" indent="0" algn="l" rtl="0">
              <a:lnSpc>
                <a:spcPct val="100000"/>
              </a:lnSpc>
              <a:spcBef>
                <a:spcPts val="0"/>
              </a:spcBef>
              <a:spcAft>
                <a:spcPts val="0"/>
              </a:spcAft>
              <a:buClr>
                <a:srgbClr val="000000"/>
              </a:buClr>
              <a:buSzPts val="3200"/>
              <a:buFont typeface="Arial"/>
              <a:buNone/>
            </a:pPr>
            <a:endParaRPr sz="3200" b="0" i="0" u="none" strike="noStrike" cap="none" dirty="0">
              <a:solidFill>
                <a:srgbClr val="505555"/>
              </a:solidFill>
              <a:latin typeface="+mj-lt"/>
              <a:ea typeface="Questrial"/>
              <a:cs typeface="Questrial"/>
              <a:sym typeface="Questrial"/>
            </a:endParaRPr>
          </a:p>
          <a:p>
            <a:pPr marL="457200" marR="0" lvl="0" indent="-431800" algn="l" rtl="0">
              <a:lnSpc>
                <a:spcPct val="100000"/>
              </a:lnSpc>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What value (number) should these start at?</a:t>
            </a:r>
            <a:endParaRPr sz="3200" dirty="0">
              <a:solidFill>
                <a:srgbClr val="505555"/>
              </a:solidFill>
              <a:latin typeface="+mj-lt"/>
              <a:ea typeface="Questrial"/>
              <a:cs typeface="Questrial"/>
              <a:sym typeface="Questrial"/>
            </a:endParaRPr>
          </a:p>
          <a:p>
            <a:pPr marL="457200" marR="0" lvl="0" indent="0" algn="l" rtl="0">
              <a:lnSpc>
                <a:spcPct val="100000"/>
              </a:lnSpc>
              <a:spcBef>
                <a:spcPts val="0"/>
              </a:spcBef>
              <a:spcAft>
                <a:spcPts val="0"/>
              </a:spcAft>
              <a:buNone/>
            </a:pPr>
            <a:endParaRPr sz="3200" dirty="0">
              <a:solidFill>
                <a:srgbClr val="505555"/>
              </a:solidFill>
              <a:latin typeface="+mj-lt"/>
              <a:ea typeface="Questrial"/>
              <a:cs typeface="Questrial"/>
              <a:sym typeface="Questrial"/>
            </a:endParaRPr>
          </a:p>
          <a:p>
            <a:pPr marL="457200" marR="0" lvl="0" indent="-431800" algn="l" rtl="0">
              <a:lnSpc>
                <a:spcPct val="100000"/>
              </a:lnSpc>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When will their values change?</a:t>
            </a:r>
            <a:r>
              <a:rPr lang="en-US" sz="3200" b="0" i="0" u="none" strike="noStrike" cap="none" dirty="0">
                <a:solidFill>
                  <a:srgbClr val="505555"/>
                </a:solidFill>
                <a:latin typeface="+mj-lt"/>
                <a:ea typeface="Questrial"/>
                <a:cs typeface="Questrial"/>
                <a:sym typeface="Questrial"/>
              </a:rPr>
              <a:t> </a:t>
            </a:r>
            <a:endParaRPr sz="3200" b="0" i="0" u="none" strike="noStrike" cap="none" dirty="0">
              <a:solidFill>
                <a:srgbClr val="505555"/>
              </a:solidFill>
              <a:latin typeface="+mj-lt"/>
              <a:ea typeface="Questrial"/>
              <a:cs typeface="Questrial"/>
              <a:sym typeface="Questrial"/>
            </a:endParaRPr>
          </a:p>
          <a:p>
            <a:pPr marL="457200" marR="0" lvl="0" indent="0" algn="l" rtl="0">
              <a:lnSpc>
                <a:spcPct val="100000"/>
              </a:lnSpc>
              <a:spcBef>
                <a:spcPts val="0"/>
              </a:spcBef>
              <a:spcAft>
                <a:spcPts val="0"/>
              </a:spcAft>
              <a:buNone/>
            </a:pPr>
            <a:endParaRPr sz="3200" dirty="0">
              <a:solidFill>
                <a:srgbClr val="505555"/>
              </a:solidFill>
              <a:latin typeface="+mj-lt"/>
              <a:ea typeface="Questrial"/>
              <a:cs typeface="Questrial"/>
              <a:sym typeface="Questrial"/>
            </a:endParaRPr>
          </a:p>
          <a:p>
            <a:pPr marL="457200" marR="0" lvl="0" indent="-431800" algn="l" rtl="0">
              <a:lnSpc>
                <a:spcPct val="100000"/>
              </a:lnSpc>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Will their values trigger any further actions?</a:t>
            </a:r>
            <a:endParaRPr sz="3200" dirty="0">
              <a:solidFill>
                <a:srgbClr val="505555"/>
              </a:solidFill>
              <a:latin typeface="+mj-lt"/>
              <a:ea typeface="Questrial"/>
              <a:cs typeface="Questrial"/>
              <a:sym typeface="Questrial"/>
            </a:endParaRPr>
          </a:p>
          <a:p>
            <a:pPr marL="457200" marR="0" lvl="0" indent="-228600" algn="l" rtl="0">
              <a:lnSpc>
                <a:spcPct val="100000"/>
              </a:lnSpc>
              <a:spcBef>
                <a:spcPts val="0"/>
              </a:spcBef>
              <a:spcAft>
                <a:spcPts val="0"/>
              </a:spcAft>
              <a:buClr>
                <a:srgbClr val="505555"/>
              </a:buClr>
              <a:buSzPts val="3200"/>
              <a:buFont typeface="Questrial"/>
              <a:buNone/>
            </a:pPr>
            <a:endParaRPr sz="3200" b="0" i="0" u="none" strike="noStrike" cap="none" dirty="0">
              <a:solidFill>
                <a:srgbClr val="505555"/>
              </a:solidFill>
              <a:latin typeface="+mj-lt"/>
              <a:ea typeface="Questrial"/>
              <a:cs typeface="Questrial"/>
              <a:sym typeface="Questrial"/>
            </a:endParaRPr>
          </a:p>
          <a:p>
            <a:pPr marL="457200" marR="0" lvl="0" indent="0" algn="l" rtl="0">
              <a:lnSpc>
                <a:spcPct val="100000"/>
              </a:lnSpc>
              <a:spcBef>
                <a:spcPts val="0"/>
              </a:spcBef>
              <a:spcAft>
                <a:spcPts val="0"/>
              </a:spcAft>
              <a:buClr>
                <a:srgbClr val="000000"/>
              </a:buClr>
              <a:buSzPts val="3200"/>
              <a:buFont typeface="Arial"/>
              <a:buNone/>
            </a:pPr>
            <a:endParaRPr sz="3200" b="0" i="0" u="none" strike="noStrike" cap="none" dirty="0">
              <a:solidFill>
                <a:srgbClr val="505555"/>
              </a:solidFill>
              <a:latin typeface="+mj-lt"/>
              <a:ea typeface="Questrial"/>
              <a:cs typeface="Questrial"/>
              <a:sym typeface="Questria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8" name="Google Shape;128;p19"/>
          <p:cNvSpPr/>
          <p:nvPr/>
        </p:nvSpPr>
        <p:spPr>
          <a:xfrm>
            <a:off x="1034660" y="127914"/>
            <a:ext cx="10677300" cy="5016900"/>
          </a:xfrm>
          <a:prstGeom prst="rect">
            <a:avLst/>
          </a:prstGeom>
          <a:noFill/>
          <a:ln>
            <a:noFill/>
          </a:ln>
        </p:spPr>
        <p:txBody>
          <a:bodyPr spcFirstLastPara="1" wrap="square" lIns="91425" tIns="45700" rIns="91425" bIns="45700" anchor="t" anchorCtr="0">
            <a:noAutofit/>
          </a:bodyPr>
          <a:lstStyle/>
          <a:p>
            <a:pPr marL="0" marR="0" lvl="0" indent="0" algn="l" rtl="0">
              <a:lnSpc>
                <a:spcPct val="106650"/>
              </a:lnSpc>
              <a:spcBef>
                <a:spcPts val="0"/>
              </a:spcBef>
              <a:spcAft>
                <a:spcPts val="0"/>
              </a:spcAft>
              <a:buClr>
                <a:srgbClr val="000000"/>
              </a:buClr>
              <a:buSzPts val="4000"/>
              <a:buFont typeface="Arial"/>
              <a:buNone/>
            </a:pPr>
            <a:r>
              <a:rPr lang="en-US" sz="4000" b="1" i="0" u="none" strike="noStrike" cap="none" dirty="0">
                <a:solidFill>
                  <a:schemeClr val="dk1"/>
                </a:solidFill>
                <a:latin typeface="+mj-lt"/>
                <a:ea typeface="Questrial"/>
                <a:cs typeface="Questrial"/>
                <a:sym typeface="Questrial"/>
              </a:rPr>
              <a:t>Introducing </a:t>
            </a:r>
            <a:r>
              <a:rPr lang="en-US" sz="4000" b="1" dirty="0">
                <a:solidFill>
                  <a:schemeClr val="dk1"/>
                </a:solidFill>
                <a:latin typeface="+mj-lt"/>
                <a:ea typeface="Questrial"/>
                <a:cs typeface="Questrial"/>
                <a:sym typeface="Questrial"/>
              </a:rPr>
              <a:t>v</a:t>
            </a:r>
            <a:r>
              <a:rPr lang="en-US" sz="4000" b="1" i="0" u="none" strike="noStrike" cap="none" dirty="0">
                <a:solidFill>
                  <a:schemeClr val="dk1"/>
                </a:solidFill>
                <a:latin typeface="+mj-lt"/>
                <a:ea typeface="Questrial"/>
                <a:cs typeface="Questrial"/>
                <a:sym typeface="Questrial"/>
              </a:rPr>
              <a:t>ariables</a:t>
            </a:r>
            <a:endParaRPr sz="3200" b="0" i="0" u="none" strike="noStrike" cap="none" dirty="0">
              <a:solidFill>
                <a:srgbClr val="505555"/>
              </a:solidFill>
              <a:latin typeface="+mj-lt"/>
              <a:ea typeface="Questrial"/>
              <a:cs typeface="Questrial"/>
              <a:sym typeface="Questrial"/>
            </a:endParaRPr>
          </a:p>
          <a:p>
            <a:pPr marL="0" marR="0" lvl="0" indent="0" algn="l" rtl="0">
              <a:lnSpc>
                <a:spcPct val="100000"/>
              </a:lnSpc>
              <a:spcBef>
                <a:spcPts val="0"/>
              </a:spcBef>
              <a:spcAft>
                <a:spcPts val="0"/>
              </a:spcAft>
              <a:buClr>
                <a:srgbClr val="000000"/>
              </a:buClr>
              <a:buSzPts val="3200"/>
              <a:buFont typeface="Arial"/>
              <a:buNone/>
            </a:pPr>
            <a:endParaRPr sz="3200" b="0" i="0" u="none" strike="noStrike" cap="none" dirty="0">
              <a:solidFill>
                <a:srgbClr val="505555"/>
              </a:solidFill>
              <a:latin typeface="+mj-lt"/>
              <a:ea typeface="Questrial"/>
              <a:cs typeface="Questrial"/>
              <a:sym typeface="Questrial"/>
            </a:endParaRPr>
          </a:p>
          <a:p>
            <a:pPr marL="457200" marR="0" lvl="0" indent="-431800" algn="l" rtl="0">
              <a:lnSpc>
                <a:spcPct val="100000"/>
              </a:lnSpc>
              <a:spcBef>
                <a:spcPts val="0"/>
              </a:spcBef>
              <a:spcAft>
                <a:spcPts val="0"/>
              </a:spcAft>
              <a:buClr>
                <a:srgbClr val="505555"/>
              </a:buClr>
              <a:buSzPts val="3200"/>
              <a:buFont typeface="Questrial"/>
              <a:buChar char="●"/>
            </a:pPr>
            <a:r>
              <a:rPr lang="en-US" sz="3200" b="0" i="0" u="none" strike="noStrike" cap="none" dirty="0">
                <a:solidFill>
                  <a:srgbClr val="505555"/>
                </a:solidFill>
                <a:latin typeface="+mj-lt"/>
                <a:ea typeface="Questrial"/>
                <a:cs typeface="Questrial"/>
                <a:sym typeface="Questrial"/>
              </a:rPr>
              <a:t>Variables are used to store data in computer programs.</a:t>
            </a:r>
            <a:br>
              <a:rPr lang="en-US" sz="3200" b="0" i="0" u="none" strike="noStrike" cap="none" dirty="0">
                <a:solidFill>
                  <a:srgbClr val="505555"/>
                </a:solidFill>
                <a:latin typeface="+mj-lt"/>
                <a:ea typeface="Questrial"/>
                <a:cs typeface="Questrial"/>
                <a:sym typeface="Questrial"/>
              </a:rPr>
            </a:br>
            <a:endParaRPr sz="1400" b="0" i="0" u="none" strike="noStrike" cap="none" dirty="0">
              <a:solidFill>
                <a:srgbClr val="000000"/>
              </a:solidFill>
              <a:latin typeface="+mj-lt"/>
              <a:ea typeface="Arial"/>
              <a:cs typeface="Arial"/>
              <a:sym typeface="Arial"/>
            </a:endParaRPr>
          </a:p>
          <a:p>
            <a:pPr marL="457200" marR="0" lvl="0" indent="-431800" algn="l" rtl="0">
              <a:lnSpc>
                <a:spcPct val="100000"/>
              </a:lnSpc>
              <a:spcBef>
                <a:spcPts val="0"/>
              </a:spcBef>
              <a:spcAft>
                <a:spcPts val="0"/>
              </a:spcAft>
              <a:buClr>
                <a:srgbClr val="505555"/>
              </a:buClr>
              <a:buSzPts val="3200"/>
              <a:buFont typeface="Questrial"/>
              <a:buChar char="●"/>
            </a:pPr>
            <a:r>
              <a:rPr lang="en-US" sz="3200" b="0" i="0" u="none" strike="noStrike" cap="none" dirty="0">
                <a:solidFill>
                  <a:srgbClr val="505555"/>
                </a:solidFill>
                <a:latin typeface="+mj-lt"/>
                <a:ea typeface="Questrial"/>
                <a:cs typeface="Questrial"/>
                <a:sym typeface="Questrial"/>
              </a:rPr>
              <a:t>The data stored in variables can be words or numbers.</a:t>
            </a:r>
            <a:br>
              <a:rPr lang="en-US" sz="3200" b="0" i="0" u="none" strike="noStrike" cap="none" dirty="0">
                <a:solidFill>
                  <a:srgbClr val="505555"/>
                </a:solidFill>
                <a:latin typeface="+mj-lt"/>
                <a:ea typeface="Questrial"/>
                <a:cs typeface="Questrial"/>
                <a:sym typeface="Questrial"/>
              </a:rPr>
            </a:br>
            <a:endParaRPr sz="3200" b="0" i="0" u="none" strike="noStrike" cap="none" dirty="0">
              <a:solidFill>
                <a:srgbClr val="505555"/>
              </a:solidFill>
              <a:latin typeface="+mj-lt"/>
              <a:ea typeface="Questrial"/>
              <a:cs typeface="Questrial"/>
              <a:sym typeface="Questrial"/>
            </a:endParaRPr>
          </a:p>
          <a:p>
            <a:pPr marL="457200" marR="0" lvl="0" indent="-431800" algn="l" rtl="0">
              <a:lnSpc>
                <a:spcPct val="100000"/>
              </a:lnSpc>
              <a:spcBef>
                <a:spcPts val="0"/>
              </a:spcBef>
              <a:spcAft>
                <a:spcPts val="0"/>
              </a:spcAft>
              <a:buClr>
                <a:srgbClr val="505555"/>
              </a:buClr>
              <a:buSzPts val="3200"/>
              <a:buFont typeface="Questrial"/>
              <a:buChar char="●"/>
            </a:pPr>
            <a:r>
              <a:rPr lang="en-US" sz="3200" b="0" i="0" u="none" strike="noStrike" cap="none" dirty="0">
                <a:solidFill>
                  <a:srgbClr val="505555"/>
                </a:solidFill>
                <a:latin typeface="+mj-lt"/>
                <a:ea typeface="Questrial"/>
                <a:cs typeface="Questrial"/>
                <a:sym typeface="Questrial"/>
              </a:rPr>
              <a:t>Data in the form of variables can be recalled, changed or used to trigger events during the program</a:t>
            </a:r>
            <a:br>
              <a:rPr lang="en-US" sz="3200" b="0" i="0" u="none" strike="noStrike" cap="none" dirty="0">
                <a:solidFill>
                  <a:srgbClr val="505555"/>
                </a:solidFill>
                <a:latin typeface="+mj-lt"/>
                <a:ea typeface="Questrial"/>
                <a:cs typeface="Questrial"/>
                <a:sym typeface="Questrial"/>
              </a:rPr>
            </a:br>
            <a:endParaRPr sz="3200" b="0" i="0" u="none" strike="noStrike" cap="none" dirty="0">
              <a:solidFill>
                <a:srgbClr val="505555"/>
              </a:solidFill>
              <a:latin typeface="+mj-lt"/>
              <a:ea typeface="Questrial"/>
              <a:cs typeface="Questrial"/>
              <a:sym typeface="Questrial"/>
            </a:endParaRPr>
          </a:p>
          <a:p>
            <a:pPr marL="457200" marR="0" lvl="0" indent="-431800" algn="l" rtl="0">
              <a:lnSpc>
                <a:spcPct val="100000"/>
              </a:lnSpc>
              <a:spcBef>
                <a:spcPts val="0"/>
              </a:spcBef>
              <a:spcAft>
                <a:spcPts val="0"/>
              </a:spcAft>
              <a:buClr>
                <a:srgbClr val="505555"/>
              </a:buClr>
              <a:buSzPts val="3200"/>
              <a:buFont typeface="Questrial"/>
              <a:buChar char="●"/>
            </a:pPr>
            <a:r>
              <a:rPr lang="en-US" sz="3200" b="0" i="0" u="none" strike="noStrike" cap="none" dirty="0">
                <a:solidFill>
                  <a:srgbClr val="505555"/>
                </a:solidFill>
                <a:latin typeface="+mj-lt"/>
                <a:ea typeface="Questrial"/>
                <a:cs typeface="Questrial"/>
                <a:sym typeface="Questrial"/>
              </a:rPr>
              <a:t>Variables have a name and a value e.g.</a:t>
            </a:r>
            <a:br>
              <a:rPr lang="en-US" sz="3200" dirty="0">
                <a:solidFill>
                  <a:srgbClr val="505555"/>
                </a:solidFill>
                <a:latin typeface="+mj-lt"/>
                <a:ea typeface="Questrial"/>
                <a:cs typeface="Questrial"/>
                <a:sym typeface="Questrial"/>
              </a:rPr>
            </a:br>
            <a:r>
              <a:rPr lang="en-US" sz="2400" b="0" i="0" u="none" strike="noStrike" cap="none" dirty="0">
                <a:solidFill>
                  <a:srgbClr val="505555"/>
                </a:solidFill>
                <a:latin typeface="+mj-lt"/>
                <a:ea typeface="Questrial"/>
                <a:cs typeface="Questrial"/>
                <a:sym typeface="Questrial"/>
              </a:rPr>
              <a:t>Lives: 2</a:t>
            </a:r>
            <a:br>
              <a:rPr lang="en-US" sz="2400" dirty="0">
                <a:solidFill>
                  <a:srgbClr val="505555"/>
                </a:solidFill>
                <a:latin typeface="+mj-lt"/>
                <a:ea typeface="Questrial"/>
                <a:cs typeface="Questrial"/>
                <a:sym typeface="Questrial"/>
              </a:rPr>
            </a:br>
            <a:r>
              <a:rPr lang="en-US" sz="2400" b="0" i="0" u="none" strike="noStrike" cap="none" dirty="0">
                <a:solidFill>
                  <a:srgbClr val="505555"/>
                </a:solidFill>
                <a:latin typeface="+mj-lt"/>
                <a:ea typeface="Questrial"/>
                <a:cs typeface="Questrial"/>
                <a:sym typeface="Questrial"/>
              </a:rPr>
              <a:t>remaining questions: 5</a:t>
            </a:r>
            <a:br>
              <a:rPr lang="en-US" sz="2400" dirty="0">
                <a:solidFill>
                  <a:srgbClr val="505555"/>
                </a:solidFill>
                <a:latin typeface="+mj-lt"/>
                <a:ea typeface="Questrial"/>
                <a:cs typeface="Questrial"/>
                <a:sym typeface="Questrial"/>
              </a:rPr>
            </a:br>
            <a:r>
              <a:rPr lang="en-US" sz="2400" b="0" i="0" u="none" strike="noStrike" cap="none" dirty="0">
                <a:solidFill>
                  <a:srgbClr val="505555"/>
                </a:solidFill>
                <a:latin typeface="+mj-lt"/>
                <a:ea typeface="Questrial"/>
                <a:cs typeface="Questrial"/>
                <a:sym typeface="Questrial"/>
              </a:rPr>
              <a:t>bonus points: 450</a:t>
            </a:r>
            <a:br>
              <a:rPr lang="en-US" sz="2400" dirty="0">
                <a:solidFill>
                  <a:srgbClr val="505555"/>
                </a:solidFill>
                <a:latin typeface="+mj-lt"/>
                <a:ea typeface="Questrial"/>
                <a:cs typeface="Questrial"/>
                <a:sym typeface="Questrial"/>
              </a:rPr>
            </a:br>
            <a:r>
              <a:rPr lang="en-US" sz="2400" b="0" i="0" u="none" strike="noStrike" cap="none" dirty="0">
                <a:solidFill>
                  <a:srgbClr val="505555"/>
                </a:solidFill>
                <a:latin typeface="+mj-lt"/>
                <a:ea typeface="Questrial"/>
                <a:cs typeface="Questrial"/>
                <a:sym typeface="Questrial"/>
              </a:rPr>
              <a:t>distance travelled: 700</a:t>
            </a:r>
            <a:endParaRPr sz="2400" b="0" i="0" u="none" strike="noStrike" cap="none" dirty="0">
              <a:solidFill>
                <a:srgbClr val="505555"/>
              </a:solidFill>
              <a:latin typeface="+mj-lt"/>
              <a:ea typeface="Questrial"/>
              <a:cs typeface="Questrial"/>
              <a:sym typeface="Questrial"/>
            </a:endParaRPr>
          </a:p>
          <a:p>
            <a:pPr marL="457200" marR="0" lvl="0" indent="-228600" algn="l" rtl="0">
              <a:lnSpc>
                <a:spcPct val="100000"/>
              </a:lnSpc>
              <a:spcBef>
                <a:spcPts val="0"/>
              </a:spcBef>
              <a:spcAft>
                <a:spcPts val="0"/>
              </a:spcAft>
              <a:buClr>
                <a:srgbClr val="505555"/>
              </a:buClr>
              <a:buSzPts val="3200"/>
              <a:buFont typeface="Questrial"/>
              <a:buNone/>
            </a:pPr>
            <a:endParaRPr sz="3200" b="0" i="0" u="none" strike="noStrike" cap="none" dirty="0">
              <a:solidFill>
                <a:srgbClr val="505555"/>
              </a:solidFill>
              <a:latin typeface="+mj-lt"/>
              <a:ea typeface="Questrial"/>
              <a:cs typeface="Questrial"/>
              <a:sym typeface="Questrial"/>
            </a:endParaRPr>
          </a:p>
          <a:p>
            <a:pPr marL="457200" marR="0" lvl="0" indent="0" algn="l" rtl="0">
              <a:lnSpc>
                <a:spcPct val="100000"/>
              </a:lnSpc>
              <a:spcBef>
                <a:spcPts val="0"/>
              </a:spcBef>
              <a:spcAft>
                <a:spcPts val="0"/>
              </a:spcAft>
              <a:buClr>
                <a:srgbClr val="000000"/>
              </a:buClr>
              <a:buSzPts val="3200"/>
              <a:buFont typeface="Arial"/>
              <a:buNone/>
            </a:pPr>
            <a:endParaRPr sz="3200" b="0" i="0" u="none" strike="noStrike" cap="none" dirty="0">
              <a:solidFill>
                <a:srgbClr val="505555"/>
              </a:solidFill>
              <a:latin typeface="+mj-lt"/>
              <a:ea typeface="Questrial"/>
              <a:cs typeface="Questrial"/>
              <a:sym typeface="Questria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sp>
        <p:nvSpPr>
          <p:cNvPr id="134" name="Google Shape;134;p20"/>
          <p:cNvSpPr/>
          <p:nvPr/>
        </p:nvSpPr>
        <p:spPr>
          <a:xfrm>
            <a:off x="1012888" y="367400"/>
            <a:ext cx="10677300" cy="50169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3200"/>
              <a:buFont typeface="Arial"/>
              <a:buNone/>
            </a:pPr>
            <a:endParaRPr sz="3200" b="0" i="0" u="none" strike="noStrike" cap="none" dirty="0">
              <a:solidFill>
                <a:srgbClr val="505555"/>
              </a:solidFill>
              <a:latin typeface="+mj-lt"/>
              <a:ea typeface="Questrial"/>
              <a:cs typeface="Questrial"/>
              <a:sym typeface="Questrial"/>
            </a:endParaRPr>
          </a:p>
          <a:p>
            <a:pPr marL="0" marR="0" lvl="0" indent="0" algn="l" rtl="0">
              <a:lnSpc>
                <a:spcPct val="106650"/>
              </a:lnSpc>
              <a:spcBef>
                <a:spcPts val="0"/>
              </a:spcBef>
              <a:spcAft>
                <a:spcPts val="0"/>
              </a:spcAft>
              <a:buClr>
                <a:srgbClr val="000000"/>
              </a:buClr>
              <a:buSzPts val="4000"/>
              <a:buFont typeface="Arial"/>
              <a:buNone/>
            </a:pPr>
            <a:r>
              <a:rPr lang="en-US" sz="4000" b="1" i="0" u="none" strike="noStrike" cap="none" dirty="0">
                <a:solidFill>
                  <a:schemeClr val="dk1"/>
                </a:solidFill>
                <a:latin typeface="+mj-lt"/>
                <a:ea typeface="Questrial"/>
                <a:cs typeface="Questrial"/>
                <a:sym typeface="Questrial"/>
              </a:rPr>
              <a:t>Introducing </a:t>
            </a:r>
            <a:r>
              <a:rPr lang="en-US" sz="4000" b="1" dirty="0">
                <a:solidFill>
                  <a:schemeClr val="dk1"/>
                </a:solidFill>
                <a:latin typeface="+mj-lt"/>
                <a:ea typeface="Questrial"/>
                <a:cs typeface="Questrial"/>
                <a:sym typeface="Questrial"/>
              </a:rPr>
              <a:t>v</a:t>
            </a:r>
            <a:r>
              <a:rPr lang="en-US" sz="4000" b="1" i="0" u="none" strike="noStrike" cap="none" dirty="0">
                <a:solidFill>
                  <a:schemeClr val="dk1"/>
                </a:solidFill>
                <a:latin typeface="+mj-lt"/>
                <a:ea typeface="Questrial"/>
                <a:cs typeface="Questrial"/>
                <a:sym typeface="Questrial"/>
              </a:rPr>
              <a:t>ariables</a:t>
            </a:r>
            <a:endParaRPr sz="3200" b="0" i="0" u="none" strike="noStrike" cap="none" dirty="0">
              <a:solidFill>
                <a:srgbClr val="505555"/>
              </a:solidFill>
              <a:latin typeface="+mj-lt"/>
              <a:ea typeface="Questrial"/>
              <a:cs typeface="Questrial"/>
              <a:sym typeface="Questrial"/>
            </a:endParaRPr>
          </a:p>
          <a:p>
            <a:pPr marL="0" marR="0" lvl="0" indent="0" algn="l" rtl="0">
              <a:lnSpc>
                <a:spcPct val="100000"/>
              </a:lnSpc>
              <a:spcBef>
                <a:spcPts val="0"/>
              </a:spcBef>
              <a:spcAft>
                <a:spcPts val="0"/>
              </a:spcAft>
              <a:buClr>
                <a:srgbClr val="000000"/>
              </a:buClr>
              <a:buSzPts val="3200"/>
              <a:buFont typeface="Arial"/>
              <a:buNone/>
            </a:pPr>
            <a:endParaRPr sz="3200" b="0" i="0" u="none" strike="noStrike" cap="none" dirty="0">
              <a:solidFill>
                <a:srgbClr val="505555"/>
              </a:solidFill>
              <a:latin typeface="+mj-lt"/>
              <a:ea typeface="Questrial"/>
              <a:cs typeface="Questrial"/>
              <a:sym typeface="Questrial"/>
            </a:endParaRPr>
          </a:p>
          <a:p>
            <a:pPr marL="457200" marR="0" lvl="0" indent="-431800" algn="l" rtl="0">
              <a:lnSpc>
                <a:spcPct val="100000"/>
              </a:lnSpc>
              <a:spcBef>
                <a:spcPts val="0"/>
              </a:spcBef>
              <a:spcAft>
                <a:spcPts val="0"/>
              </a:spcAft>
              <a:buClr>
                <a:srgbClr val="505555"/>
              </a:buClr>
              <a:buSzPts val="3200"/>
              <a:buFont typeface="Questrial"/>
              <a:buChar char="●"/>
            </a:pPr>
            <a:r>
              <a:rPr lang="en-US" sz="3200" b="0" i="0" u="none" strike="noStrike" cap="none" dirty="0">
                <a:solidFill>
                  <a:srgbClr val="505555"/>
                </a:solidFill>
                <a:latin typeface="+mj-lt"/>
                <a:ea typeface="Questrial"/>
                <a:cs typeface="Questrial"/>
                <a:sym typeface="Questrial"/>
              </a:rPr>
              <a:t>Reflect on the game we  have just played.</a:t>
            </a:r>
            <a:endParaRPr sz="1400" b="0" i="0" u="none" strike="noStrike" cap="none" dirty="0">
              <a:solidFill>
                <a:srgbClr val="000000"/>
              </a:solidFill>
              <a:latin typeface="+mj-lt"/>
              <a:ea typeface="Arial"/>
              <a:cs typeface="Arial"/>
              <a:sym typeface="Arial"/>
            </a:endParaRPr>
          </a:p>
          <a:p>
            <a:pPr marL="914400" marR="0" lvl="1" indent="-431800" algn="l" rtl="0">
              <a:lnSpc>
                <a:spcPct val="100000"/>
              </a:lnSpc>
              <a:spcBef>
                <a:spcPts val="0"/>
              </a:spcBef>
              <a:spcAft>
                <a:spcPts val="0"/>
              </a:spcAft>
              <a:buClr>
                <a:srgbClr val="505555"/>
              </a:buClr>
              <a:buSzPts val="3200"/>
              <a:buFont typeface="Questrial"/>
              <a:buChar char="○"/>
            </a:pPr>
            <a:r>
              <a:rPr lang="en-US" sz="3200" b="0" i="0" u="none" strike="noStrike" cap="none" dirty="0">
                <a:solidFill>
                  <a:srgbClr val="505555"/>
                </a:solidFill>
                <a:latin typeface="+mj-lt"/>
                <a:ea typeface="Questrial"/>
                <a:cs typeface="Questrial"/>
                <a:sym typeface="Questrial"/>
              </a:rPr>
              <a:t>How did we use variables?</a:t>
            </a:r>
            <a:endParaRPr sz="3200" b="0" i="0" u="none" strike="noStrike" cap="none" dirty="0">
              <a:solidFill>
                <a:srgbClr val="505555"/>
              </a:solidFill>
              <a:latin typeface="+mj-lt"/>
              <a:ea typeface="Questrial"/>
              <a:cs typeface="Questrial"/>
              <a:sym typeface="Questrial"/>
            </a:endParaRPr>
          </a:p>
          <a:p>
            <a:pPr marL="914400" marR="0" lvl="1" indent="-431800" algn="l" rtl="0">
              <a:lnSpc>
                <a:spcPct val="100000"/>
              </a:lnSpc>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Were </a:t>
            </a:r>
            <a:r>
              <a:rPr lang="en-US" sz="3200" b="0" i="0" u="none" strike="noStrike" cap="none" dirty="0">
                <a:solidFill>
                  <a:srgbClr val="505555"/>
                </a:solidFill>
                <a:latin typeface="+mj-lt"/>
                <a:ea typeface="Questrial"/>
                <a:cs typeface="Questrial"/>
                <a:sym typeface="Questrial"/>
              </a:rPr>
              <a:t>any variables changed?</a:t>
            </a:r>
            <a:endParaRPr sz="3200" b="0" i="0" u="none" strike="noStrike" cap="none" dirty="0">
              <a:solidFill>
                <a:srgbClr val="505555"/>
              </a:solidFill>
              <a:latin typeface="+mj-lt"/>
              <a:ea typeface="Questrial"/>
              <a:cs typeface="Questrial"/>
              <a:sym typeface="Questrial"/>
            </a:endParaRPr>
          </a:p>
          <a:p>
            <a:pPr marL="914400" marR="0" lvl="1" indent="-431800" algn="l" rtl="0">
              <a:lnSpc>
                <a:spcPct val="100000"/>
              </a:lnSpc>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Were any </a:t>
            </a:r>
            <a:r>
              <a:rPr lang="en-US" sz="3200" b="0" i="0" u="none" strike="noStrike" cap="none" dirty="0">
                <a:solidFill>
                  <a:srgbClr val="505555"/>
                </a:solidFill>
                <a:latin typeface="+mj-lt"/>
                <a:ea typeface="Questrial"/>
                <a:cs typeface="Questrial"/>
                <a:sym typeface="Questrial"/>
              </a:rPr>
              <a:t>events triggered by variables?</a:t>
            </a:r>
            <a:endParaRPr sz="3200" b="0" i="0" u="none" strike="noStrike" cap="none" dirty="0">
              <a:solidFill>
                <a:srgbClr val="505555"/>
              </a:solidFill>
              <a:latin typeface="+mj-lt"/>
              <a:ea typeface="Questrial"/>
              <a:cs typeface="Questrial"/>
              <a:sym typeface="Questrial"/>
            </a:endParaRPr>
          </a:p>
          <a:p>
            <a:pPr marL="457200" marR="0" lvl="0" indent="-228600" algn="l" rtl="0">
              <a:lnSpc>
                <a:spcPct val="100000"/>
              </a:lnSpc>
              <a:spcBef>
                <a:spcPts val="0"/>
              </a:spcBef>
              <a:spcAft>
                <a:spcPts val="0"/>
              </a:spcAft>
              <a:buClr>
                <a:srgbClr val="505555"/>
              </a:buClr>
              <a:buSzPts val="3200"/>
              <a:buFont typeface="Questrial"/>
              <a:buNone/>
            </a:pPr>
            <a:endParaRPr sz="3200" b="0" i="0" u="none" strike="noStrike" cap="none" dirty="0">
              <a:solidFill>
                <a:srgbClr val="505555"/>
              </a:solidFill>
              <a:latin typeface="+mj-lt"/>
              <a:ea typeface="Questrial"/>
              <a:cs typeface="Questrial"/>
              <a:sym typeface="Questrial"/>
            </a:endParaRPr>
          </a:p>
          <a:p>
            <a:pPr marL="457200" marR="0" lvl="0" indent="0" algn="l" rtl="0">
              <a:lnSpc>
                <a:spcPct val="100000"/>
              </a:lnSpc>
              <a:spcBef>
                <a:spcPts val="0"/>
              </a:spcBef>
              <a:spcAft>
                <a:spcPts val="0"/>
              </a:spcAft>
              <a:buClr>
                <a:srgbClr val="000000"/>
              </a:buClr>
              <a:buSzPts val="3200"/>
              <a:buFont typeface="Arial"/>
              <a:buNone/>
            </a:pPr>
            <a:endParaRPr sz="3200" b="0" i="0" u="none" strike="noStrike" cap="none" dirty="0">
              <a:solidFill>
                <a:srgbClr val="505555"/>
              </a:solidFill>
              <a:latin typeface="+mj-lt"/>
              <a:ea typeface="Questrial"/>
              <a:cs typeface="Questrial"/>
              <a:sym typeface="Questria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sp>
        <p:nvSpPr>
          <p:cNvPr id="140" name="Google Shape;140;p21"/>
          <p:cNvSpPr/>
          <p:nvPr/>
        </p:nvSpPr>
        <p:spPr>
          <a:xfrm>
            <a:off x="757351" y="0"/>
            <a:ext cx="11179200" cy="50169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3200"/>
              <a:buFont typeface="Arial"/>
              <a:buNone/>
            </a:pPr>
            <a:endParaRPr sz="3200" b="0" i="0" u="none" strike="noStrike" cap="none" dirty="0">
              <a:solidFill>
                <a:srgbClr val="505555"/>
              </a:solidFill>
              <a:latin typeface="+mj-lt"/>
              <a:ea typeface="Questrial"/>
              <a:cs typeface="Questrial"/>
              <a:sym typeface="Questrial"/>
            </a:endParaRPr>
          </a:p>
          <a:p>
            <a:pPr marL="0" marR="0" lvl="0" indent="0" algn="l" rtl="0">
              <a:lnSpc>
                <a:spcPct val="106650"/>
              </a:lnSpc>
              <a:spcBef>
                <a:spcPts val="0"/>
              </a:spcBef>
              <a:spcAft>
                <a:spcPts val="0"/>
              </a:spcAft>
              <a:buClr>
                <a:srgbClr val="000000"/>
              </a:buClr>
              <a:buSzPts val="4000"/>
              <a:buFont typeface="Arial"/>
              <a:buNone/>
            </a:pPr>
            <a:r>
              <a:rPr lang="en-US" sz="4000" b="1" i="0" u="none" strike="noStrike" cap="none" dirty="0">
                <a:solidFill>
                  <a:schemeClr val="dk1"/>
                </a:solidFill>
                <a:latin typeface="+mj-lt"/>
                <a:ea typeface="Questrial"/>
                <a:cs typeface="Questrial"/>
                <a:sym typeface="Questrial"/>
              </a:rPr>
              <a:t>Using </a:t>
            </a:r>
            <a:r>
              <a:rPr lang="en-US" sz="4000" b="1" dirty="0">
                <a:solidFill>
                  <a:schemeClr val="dk1"/>
                </a:solidFill>
                <a:latin typeface="+mj-lt"/>
                <a:ea typeface="Questrial"/>
                <a:cs typeface="Questrial"/>
                <a:sym typeface="Questrial"/>
              </a:rPr>
              <a:t>v</a:t>
            </a:r>
            <a:r>
              <a:rPr lang="en-US" sz="4000" b="1" i="0" u="none" strike="noStrike" cap="none" dirty="0">
                <a:solidFill>
                  <a:schemeClr val="dk1"/>
                </a:solidFill>
                <a:latin typeface="+mj-lt"/>
                <a:ea typeface="Questrial"/>
                <a:cs typeface="Questrial"/>
                <a:sym typeface="Questrial"/>
              </a:rPr>
              <a:t>ariables</a:t>
            </a:r>
            <a:endParaRPr sz="3200" b="0" i="0" u="none" strike="noStrike" cap="none" dirty="0">
              <a:solidFill>
                <a:srgbClr val="505555"/>
              </a:solidFill>
              <a:latin typeface="+mj-lt"/>
              <a:ea typeface="Questrial"/>
              <a:cs typeface="Questrial"/>
              <a:sym typeface="Questrial"/>
            </a:endParaRPr>
          </a:p>
          <a:p>
            <a:pPr marL="0" marR="0" lvl="0" indent="0" algn="l" rtl="0">
              <a:lnSpc>
                <a:spcPct val="100000"/>
              </a:lnSpc>
              <a:spcBef>
                <a:spcPts val="0"/>
              </a:spcBef>
              <a:spcAft>
                <a:spcPts val="0"/>
              </a:spcAft>
              <a:buClr>
                <a:srgbClr val="000000"/>
              </a:buClr>
              <a:buSzPts val="3200"/>
              <a:buFont typeface="Arial"/>
              <a:buNone/>
            </a:pPr>
            <a:endParaRPr sz="3200" b="0" i="0" u="none" strike="noStrike" cap="none" dirty="0">
              <a:solidFill>
                <a:srgbClr val="505555"/>
              </a:solidFill>
              <a:latin typeface="+mj-lt"/>
              <a:ea typeface="Questrial"/>
              <a:cs typeface="Questrial"/>
              <a:sym typeface="Questrial"/>
            </a:endParaRPr>
          </a:p>
          <a:p>
            <a:pPr marL="457200" marR="0" lvl="0" indent="-431800" algn="l" rtl="0">
              <a:lnSpc>
                <a:spcPct val="100000"/>
              </a:lnSpc>
              <a:spcBef>
                <a:spcPts val="0"/>
              </a:spcBef>
              <a:spcAft>
                <a:spcPts val="0"/>
              </a:spcAft>
              <a:buClr>
                <a:srgbClr val="505555"/>
              </a:buClr>
              <a:buSzPts val="3200"/>
              <a:buFont typeface="Questrial"/>
              <a:buChar char="●"/>
            </a:pPr>
            <a:r>
              <a:rPr lang="en-US" sz="3200" b="0" i="0" u="none" strike="noStrike" cap="none" dirty="0">
                <a:solidFill>
                  <a:srgbClr val="505555"/>
                </a:solidFill>
                <a:latin typeface="+mj-lt"/>
                <a:ea typeface="Questrial"/>
                <a:cs typeface="Questrial"/>
                <a:sym typeface="Questrial"/>
              </a:rPr>
              <a:t>Before we can use variables</a:t>
            </a:r>
            <a:r>
              <a:rPr lang="en-US" sz="3200" dirty="0">
                <a:solidFill>
                  <a:srgbClr val="505555"/>
                </a:solidFill>
                <a:latin typeface="+mj-lt"/>
                <a:ea typeface="Questrial"/>
                <a:cs typeface="Questrial"/>
                <a:sym typeface="Questrial"/>
              </a:rPr>
              <a:t>, we </a:t>
            </a:r>
            <a:r>
              <a:rPr lang="en-US" sz="3200" b="0" i="0" u="none" strike="noStrike" cap="none" dirty="0">
                <a:solidFill>
                  <a:srgbClr val="505555"/>
                </a:solidFill>
                <a:latin typeface="+mj-lt"/>
                <a:ea typeface="Questrial"/>
                <a:cs typeface="Questrial"/>
                <a:sym typeface="Questrial"/>
              </a:rPr>
              <a:t>have to set t</a:t>
            </a:r>
            <a:r>
              <a:rPr lang="en-US" sz="3200" dirty="0">
                <a:solidFill>
                  <a:srgbClr val="505555"/>
                </a:solidFill>
                <a:latin typeface="+mj-lt"/>
                <a:ea typeface="Questrial"/>
                <a:cs typeface="Questrial"/>
                <a:sym typeface="Questrial"/>
              </a:rPr>
              <a:t>heir </a:t>
            </a:r>
            <a:r>
              <a:rPr lang="en-US" sz="3200" b="0" i="0" u="none" strike="noStrike" cap="none" dirty="0">
                <a:solidFill>
                  <a:srgbClr val="505555"/>
                </a:solidFill>
                <a:latin typeface="+mj-lt"/>
                <a:ea typeface="Questrial"/>
                <a:cs typeface="Questrial"/>
                <a:sym typeface="Questrial"/>
              </a:rPr>
              <a:t>value. </a:t>
            </a:r>
            <a:endParaRPr sz="3200" b="0" i="0" u="none" strike="noStrike" cap="none" dirty="0">
              <a:solidFill>
                <a:srgbClr val="505555"/>
              </a:solidFill>
              <a:latin typeface="+mj-lt"/>
              <a:ea typeface="Questrial"/>
              <a:cs typeface="Questrial"/>
              <a:sym typeface="Questrial"/>
            </a:endParaRPr>
          </a:p>
          <a:p>
            <a:pPr marL="457200" marR="0" lvl="0" indent="0" algn="l" rtl="0">
              <a:lnSpc>
                <a:spcPct val="100000"/>
              </a:lnSpc>
              <a:spcBef>
                <a:spcPts val="0"/>
              </a:spcBef>
              <a:spcAft>
                <a:spcPts val="0"/>
              </a:spcAft>
              <a:buNone/>
            </a:pPr>
            <a:r>
              <a:rPr lang="en-US" sz="3200" b="0" i="0" u="none" strike="noStrike" cap="none" dirty="0">
                <a:solidFill>
                  <a:srgbClr val="505555"/>
                </a:solidFill>
                <a:latin typeface="+mj-lt"/>
                <a:ea typeface="Questrial"/>
                <a:cs typeface="Questrial"/>
                <a:sym typeface="Questrial"/>
              </a:rPr>
              <a:t>Example - </a:t>
            </a:r>
            <a:r>
              <a:rPr lang="en-US" sz="3200" b="1" i="1" u="none" strike="noStrike" cap="none" dirty="0">
                <a:solidFill>
                  <a:srgbClr val="505555"/>
                </a:solidFill>
                <a:latin typeface="+mj-lt"/>
                <a:ea typeface="Questrial"/>
                <a:cs typeface="Questrial"/>
                <a:sym typeface="Questrial"/>
              </a:rPr>
              <a:t>Set</a:t>
            </a:r>
            <a:r>
              <a:rPr lang="en-US" sz="3200" b="0" i="1" u="none" strike="noStrike" cap="none" dirty="0">
                <a:solidFill>
                  <a:srgbClr val="505555"/>
                </a:solidFill>
                <a:latin typeface="+mj-lt"/>
                <a:ea typeface="Questrial"/>
                <a:cs typeface="Questrial"/>
                <a:sym typeface="Questrial"/>
              </a:rPr>
              <a:t> </a:t>
            </a:r>
            <a:r>
              <a:rPr lang="en-US" sz="3200" b="0" i="1" u="none" strike="noStrike" cap="none" dirty="0" err="1">
                <a:solidFill>
                  <a:srgbClr val="FF0000"/>
                </a:solidFill>
                <a:latin typeface="+mj-lt"/>
                <a:ea typeface="Questrial"/>
                <a:cs typeface="Questrial"/>
                <a:sym typeface="Questrial"/>
              </a:rPr>
              <a:t>Favourite</a:t>
            </a:r>
            <a:r>
              <a:rPr lang="en-US" sz="3200" b="0" i="1" u="none" strike="noStrike" cap="none" dirty="0">
                <a:solidFill>
                  <a:srgbClr val="FF0000"/>
                </a:solidFill>
                <a:latin typeface="+mj-lt"/>
                <a:ea typeface="Questrial"/>
                <a:cs typeface="Questrial"/>
                <a:sym typeface="Questrial"/>
              </a:rPr>
              <a:t> Sweet</a:t>
            </a:r>
            <a:r>
              <a:rPr lang="en-US" sz="3200" b="0" i="1" u="none" strike="noStrike" cap="none" dirty="0">
                <a:solidFill>
                  <a:srgbClr val="505555"/>
                </a:solidFill>
                <a:latin typeface="+mj-lt"/>
                <a:ea typeface="Questrial"/>
                <a:cs typeface="Questrial"/>
                <a:sym typeface="Questrial"/>
              </a:rPr>
              <a:t> </a:t>
            </a:r>
            <a:r>
              <a:rPr lang="en-US" sz="3200" b="1" i="1" u="none" strike="noStrike" cap="none" dirty="0">
                <a:solidFill>
                  <a:srgbClr val="505555"/>
                </a:solidFill>
                <a:latin typeface="+mj-lt"/>
                <a:ea typeface="Questrial"/>
                <a:cs typeface="Questrial"/>
                <a:sym typeface="Questrial"/>
              </a:rPr>
              <a:t>to</a:t>
            </a:r>
            <a:r>
              <a:rPr lang="en-US" sz="3200" b="0" i="1" u="none" strike="noStrike" cap="none" dirty="0">
                <a:solidFill>
                  <a:srgbClr val="505555"/>
                </a:solidFill>
                <a:latin typeface="+mj-lt"/>
                <a:ea typeface="Questrial"/>
                <a:cs typeface="Questrial"/>
                <a:sym typeface="Questrial"/>
              </a:rPr>
              <a:t> jelly babies</a:t>
            </a:r>
            <a:endParaRPr sz="1400" b="0" i="1" u="none" strike="noStrike" cap="none" dirty="0">
              <a:solidFill>
                <a:srgbClr val="000000"/>
              </a:solidFill>
              <a:latin typeface="+mj-lt"/>
              <a:ea typeface="Arial"/>
              <a:cs typeface="Arial"/>
              <a:sym typeface="Arial"/>
            </a:endParaRPr>
          </a:p>
          <a:p>
            <a:pPr marL="457200" marR="0" lvl="0" indent="-228600" algn="l" rtl="0">
              <a:lnSpc>
                <a:spcPct val="100000"/>
              </a:lnSpc>
              <a:spcBef>
                <a:spcPts val="0"/>
              </a:spcBef>
              <a:spcAft>
                <a:spcPts val="0"/>
              </a:spcAft>
              <a:buClr>
                <a:srgbClr val="505555"/>
              </a:buClr>
              <a:buSzPts val="3200"/>
              <a:buFont typeface="Questrial"/>
              <a:buNone/>
            </a:pPr>
            <a:endParaRPr sz="3200" dirty="0">
              <a:solidFill>
                <a:srgbClr val="505555"/>
              </a:solidFill>
              <a:latin typeface="+mj-lt"/>
              <a:ea typeface="Questrial"/>
              <a:cs typeface="Questrial"/>
              <a:sym typeface="Questrial"/>
            </a:endParaRPr>
          </a:p>
          <a:p>
            <a:pPr marL="457200" marR="0" lvl="0" indent="-228600" algn="l" rtl="0">
              <a:lnSpc>
                <a:spcPct val="100000"/>
              </a:lnSpc>
              <a:spcBef>
                <a:spcPts val="0"/>
              </a:spcBef>
              <a:spcAft>
                <a:spcPts val="0"/>
              </a:spcAft>
              <a:buClr>
                <a:srgbClr val="505555"/>
              </a:buClr>
              <a:buSzPts val="3200"/>
              <a:buFont typeface="Questrial"/>
              <a:buNone/>
            </a:pPr>
            <a:endParaRPr sz="3200" dirty="0">
              <a:solidFill>
                <a:srgbClr val="505555"/>
              </a:solidFill>
              <a:latin typeface="+mj-lt"/>
              <a:ea typeface="Questrial"/>
              <a:cs typeface="Questrial"/>
              <a:sym typeface="Questrial"/>
            </a:endParaRPr>
          </a:p>
          <a:p>
            <a:pPr marL="457200" marR="0" lvl="0" indent="-228600" algn="l" rtl="0">
              <a:lnSpc>
                <a:spcPct val="100000"/>
              </a:lnSpc>
              <a:spcBef>
                <a:spcPts val="0"/>
              </a:spcBef>
              <a:spcAft>
                <a:spcPts val="0"/>
              </a:spcAft>
              <a:buClr>
                <a:srgbClr val="505555"/>
              </a:buClr>
              <a:buSzPts val="3200"/>
              <a:buFont typeface="Questrial"/>
              <a:buNone/>
            </a:pPr>
            <a:endParaRPr sz="3200" dirty="0">
              <a:solidFill>
                <a:srgbClr val="505555"/>
              </a:solidFill>
              <a:latin typeface="+mj-lt"/>
              <a:ea typeface="Questrial"/>
              <a:cs typeface="Questrial"/>
              <a:sym typeface="Questrial"/>
            </a:endParaRPr>
          </a:p>
          <a:p>
            <a:pPr marL="457200" marR="0" lvl="0" indent="-228600" algn="l" rtl="0">
              <a:lnSpc>
                <a:spcPct val="100000"/>
              </a:lnSpc>
              <a:spcBef>
                <a:spcPts val="0"/>
              </a:spcBef>
              <a:spcAft>
                <a:spcPts val="0"/>
              </a:spcAft>
              <a:buClr>
                <a:srgbClr val="505555"/>
              </a:buClr>
              <a:buSzPts val="3200"/>
              <a:buFont typeface="Questrial"/>
              <a:buNone/>
            </a:pPr>
            <a:endParaRPr sz="3200" b="0" i="0" u="none" strike="noStrike" cap="none" dirty="0">
              <a:solidFill>
                <a:srgbClr val="505555"/>
              </a:solidFill>
              <a:latin typeface="+mj-lt"/>
              <a:ea typeface="Questrial"/>
              <a:cs typeface="Questrial"/>
              <a:sym typeface="Questrial"/>
            </a:endParaRPr>
          </a:p>
          <a:p>
            <a:pPr marL="25400" marR="0" lvl="0" indent="0" algn="l" rtl="0">
              <a:lnSpc>
                <a:spcPct val="100000"/>
              </a:lnSpc>
              <a:spcBef>
                <a:spcPts val="0"/>
              </a:spcBef>
              <a:spcAft>
                <a:spcPts val="0"/>
              </a:spcAft>
              <a:buClr>
                <a:srgbClr val="000000"/>
              </a:buClr>
              <a:buSzPts val="3200"/>
              <a:buFont typeface="Arial"/>
              <a:buNone/>
            </a:pPr>
            <a:endParaRPr sz="3200" b="0" i="0" u="none" strike="noStrike" cap="none" dirty="0">
              <a:solidFill>
                <a:srgbClr val="505555"/>
              </a:solidFill>
              <a:latin typeface="+mj-lt"/>
              <a:ea typeface="Questrial"/>
              <a:cs typeface="Questrial"/>
              <a:sym typeface="Questrial"/>
            </a:endParaRPr>
          </a:p>
          <a:p>
            <a:pPr marL="25400" marR="0" lvl="0" indent="0" algn="l" rtl="0">
              <a:lnSpc>
                <a:spcPct val="100000"/>
              </a:lnSpc>
              <a:spcBef>
                <a:spcPts val="0"/>
              </a:spcBef>
              <a:spcAft>
                <a:spcPts val="0"/>
              </a:spcAft>
              <a:buClr>
                <a:srgbClr val="000000"/>
              </a:buClr>
              <a:buSzPts val="3200"/>
              <a:buFont typeface="Arial"/>
              <a:buNone/>
            </a:pPr>
            <a:endParaRPr sz="3200" b="0" i="0" u="none" strike="noStrike" cap="none" dirty="0">
              <a:solidFill>
                <a:srgbClr val="505555"/>
              </a:solidFill>
              <a:latin typeface="+mj-lt"/>
              <a:ea typeface="Questrial"/>
              <a:cs typeface="Questrial"/>
              <a:sym typeface="Questrial"/>
            </a:endParaRPr>
          </a:p>
          <a:p>
            <a:pPr marL="457200" marR="0" lvl="0" indent="0" algn="l" rtl="0">
              <a:lnSpc>
                <a:spcPct val="100000"/>
              </a:lnSpc>
              <a:spcBef>
                <a:spcPts val="0"/>
              </a:spcBef>
              <a:spcAft>
                <a:spcPts val="0"/>
              </a:spcAft>
              <a:buClr>
                <a:srgbClr val="000000"/>
              </a:buClr>
              <a:buSzPts val="3200"/>
              <a:buFont typeface="Arial"/>
              <a:buNone/>
            </a:pPr>
            <a:endParaRPr sz="3200" b="0" i="0" u="none" strike="noStrike" cap="none" dirty="0">
              <a:solidFill>
                <a:srgbClr val="505555"/>
              </a:solidFill>
              <a:latin typeface="+mj-lt"/>
              <a:ea typeface="Questrial"/>
              <a:cs typeface="Questrial"/>
              <a:sym typeface="Questrial"/>
            </a:endParaRPr>
          </a:p>
          <a:p>
            <a:pPr marL="457200" marR="0" lvl="0" indent="0" algn="l" rtl="0">
              <a:lnSpc>
                <a:spcPct val="100000"/>
              </a:lnSpc>
              <a:spcBef>
                <a:spcPts val="0"/>
              </a:spcBef>
              <a:spcAft>
                <a:spcPts val="0"/>
              </a:spcAft>
              <a:buClr>
                <a:srgbClr val="000000"/>
              </a:buClr>
              <a:buSzPts val="3200"/>
              <a:buFont typeface="Arial"/>
              <a:buNone/>
            </a:pPr>
            <a:endParaRPr sz="3200" b="0" i="0" u="none" strike="noStrike" cap="none" dirty="0">
              <a:solidFill>
                <a:srgbClr val="505555"/>
              </a:solidFill>
              <a:latin typeface="+mj-lt"/>
              <a:ea typeface="Questrial"/>
              <a:cs typeface="Questrial"/>
              <a:sym typeface="Questrial"/>
            </a:endParaRPr>
          </a:p>
          <a:p>
            <a:pPr marL="457200" marR="0" lvl="0" indent="0" algn="l" rtl="0">
              <a:lnSpc>
                <a:spcPct val="100000"/>
              </a:lnSpc>
              <a:spcBef>
                <a:spcPts val="0"/>
              </a:spcBef>
              <a:spcAft>
                <a:spcPts val="0"/>
              </a:spcAft>
              <a:buClr>
                <a:srgbClr val="000000"/>
              </a:buClr>
              <a:buSzPts val="3200"/>
              <a:buFont typeface="Arial"/>
              <a:buNone/>
            </a:pPr>
            <a:endParaRPr sz="3200" b="0" i="0" u="none" strike="noStrike" cap="none" dirty="0">
              <a:solidFill>
                <a:srgbClr val="505555"/>
              </a:solidFill>
              <a:latin typeface="+mj-lt"/>
              <a:ea typeface="Questrial"/>
              <a:cs typeface="Questrial"/>
              <a:sym typeface="Questrial"/>
            </a:endParaRPr>
          </a:p>
          <a:p>
            <a:pPr marL="457200" marR="0" lvl="0" indent="0" algn="l" rtl="0">
              <a:lnSpc>
                <a:spcPct val="100000"/>
              </a:lnSpc>
              <a:spcBef>
                <a:spcPts val="0"/>
              </a:spcBef>
              <a:spcAft>
                <a:spcPts val="0"/>
              </a:spcAft>
              <a:buClr>
                <a:srgbClr val="000000"/>
              </a:buClr>
              <a:buSzPts val="3200"/>
              <a:buFont typeface="Arial"/>
              <a:buNone/>
            </a:pPr>
            <a:endParaRPr sz="3200" b="0" i="0" u="none" strike="noStrike" cap="none" dirty="0">
              <a:solidFill>
                <a:srgbClr val="505555"/>
              </a:solidFill>
              <a:latin typeface="+mj-lt"/>
              <a:ea typeface="Questrial"/>
              <a:cs typeface="Questrial"/>
              <a:sym typeface="Questrial"/>
            </a:endParaRPr>
          </a:p>
          <a:p>
            <a:pPr marL="0" marR="0" lvl="0" indent="0" algn="l" rtl="0">
              <a:lnSpc>
                <a:spcPct val="100000"/>
              </a:lnSpc>
              <a:spcBef>
                <a:spcPts val="0"/>
              </a:spcBef>
              <a:spcAft>
                <a:spcPts val="0"/>
              </a:spcAft>
              <a:buClr>
                <a:srgbClr val="000000"/>
              </a:buClr>
              <a:buSzPts val="3200"/>
              <a:buFont typeface="Arial"/>
              <a:buNone/>
            </a:pPr>
            <a:endParaRPr sz="3200" b="0" i="0" u="none" strike="noStrike" cap="none" dirty="0">
              <a:solidFill>
                <a:srgbClr val="505555"/>
              </a:solidFill>
              <a:latin typeface="+mj-lt"/>
              <a:ea typeface="Questrial"/>
              <a:cs typeface="Questrial"/>
              <a:sym typeface="Questrial"/>
            </a:endParaRPr>
          </a:p>
          <a:p>
            <a:pPr marL="0" marR="0" lvl="0" indent="0" algn="l" rtl="0">
              <a:lnSpc>
                <a:spcPct val="100000"/>
              </a:lnSpc>
              <a:spcBef>
                <a:spcPts val="0"/>
              </a:spcBef>
              <a:spcAft>
                <a:spcPts val="0"/>
              </a:spcAft>
              <a:buClr>
                <a:srgbClr val="000000"/>
              </a:buClr>
              <a:buSzPts val="3200"/>
              <a:buFont typeface="Arial"/>
              <a:buNone/>
            </a:pPr>
            <a:r>
              <a:rPr lang="en-US" sz="3200" b="0" i="0" u="none" strike="noStrike" cap="none" dirty="0">
                <a:solidFill>
                  <a:srgbClr val="505555"/>
                </a:solidFill>
                <a:latin typeface="+mj-lt"/>
                <a:ea typeface="Questrial"/>
                <a:cs typeface="Questrial"/>
                <a:sym typeface="Questrial"/>
              </a:rPr>
              <a:t> </a:t>
            </a:r>
            <a:endParaRPr sz="3200" b="0" i="0" u="none" strike="noStrike" cap="none" dirty="0">
              <a:solidFill>
                <a:srgbClr val="505555"/>
              </a:solidFill>
              <a:latin typeface="+mj-lt"/>
              <a:ea typeface="Questrial"/>
              <a:cs typeface="Questrial"/>
              <a:sym typeface="Questrial"/>
            </a:endParaRPr>
          </a:p>
        </p:txBody>
      </p:sp>
      <p:graphicFrame>
        <p:nvGraphicFramePr>
          <p:cNvPr id="141" name="Google Shape;141;p21"/>
          <p:cNvGraphicFramePr/>
          <p:nvPr/>
        </p:nvGraphicFramePr>
        <p:xfrm>
          <a:off x="119100" y="3425637"/>
          <a:ext cx="11953800" cy="1737300"/>
        </p:xfrm>
        <a:graphic>
          <a:graphicData uri="http://schemas.openxmlformats.org/drawingml/2006/table">
            <a:tbl>
              <a:tblPr>
                <a:noFill/>
                <a:tableStyleId>{11758030-3F2C-484A-B40E-17ACCCEAF240}</a:tableStyleId>
              </a:tblPr>
              <a:tblGrid>
                <a:gridCol w="2988450">
                  <a:extLst>
                    <a:ext uri="{9D8B030D-6E8A-4147-A177-3AD203B41FA5}">
                      <a16:colId xmlns:a16="http://schemas.microsoft.com/office/drawing/2014/main" val="20000"/>
                    </a:ext>
                  </a:extLst>
                </a:gridCol>
                <a:gridCol w="2988450">
                  <a:extLst>
                    <a:ext uri="{9D8B030D-6E8A-4147-A177-3AD203B41FA5}">
                      <a16:colId xmlns:a16="http://schemas.microsoft.com/office/drawing/2014/main" val="20001"/>
                    </a:ext>
                  </a:extLst>
                </a:gridCol>
                <a:gridCol w="2988450">
                  <a:extLst>
                    <a:ext uri="{9D8B030D-6E8A-4147-A177-3AD203B41FA5}">
                      <a16:colId xmlns:a16="http://schemas.microsoft.com/office/drawing/2014/main" val="20002"/>
                    </a:ext>
                  </a:extLst>
                </a:gridCol>
                <a:gridCol w="2988450">
                  <a:extLst>
                    <a:ext uri="{9D8B030D-6E8A-4147-A177-3AD203B41FA5}">
                      <a16:colId xmlns:a16="http://schemas.microsoft.com/office/drawing/2014/main" val="20003"/>
                    </a:ext>
                  </a:extLst>
                </a:gridCol>
              </a:tblGrid>
              <a:tr h="381000">
                <a:tc>
                  <a:txBody>
                    <a:bodyPr/>
                    <a:lstStyle/>
                    <a:p>
                      <a:pPr marL="0" marR="0" lvl="0" indent="0" algn="l" rtl="0">
                        <a:lnSpc>
                          <a:spcPct val="100000"/>
                        </a:lnSpc>
                        <a:spcBef>
                          <a:spcPts val="0"/>
                        </a:spcBef>
                        <a:spcAft>
                          <a:spcPts val="0"/>
                        </a:spcAft>
                        <a:buClr>
                          <a:srgbClr val="000000"/>
                        </a:buClr>
                        <a:buSzPts val="2400"/>
                        <a:buFont typeface="Arial"/>
                        <a:buNone/>
                      </a:pPr>
                      <a:r>
                        <a:rPr lang="en-US" sz="2400" u="none" strike="noStrike" cap="none" dirty="0" err="1"/>
                        <a:t>Favourite</a:t>
                      </a:r>
                      <a:r>
                        <a:rPr lang="en-US" sz="2400" u="none" strike="noStrike" cap="none" dirty="0"/>
                        <a:t> Superhero</a:t>
                      </a:r>
                      <a:endParaRPr sz="2400" u="none" strike="noStrike" cap="none" dirty="0"/>
                    </a:p>
                  </a:txBody>
                  <a:tcPr marL="91425" marR="91425" marT="91425" marB="91425">
                    <a:lnL w="38100" cap="flat" cmpd="sng">
                      <a:solidFill>
                        <a:srgbClr val="000000"/>
                      </a:solidFill>
                      <a:prstDash val="solid"/>
                      <a:round/>
                      <a:headEnd type="none" w="sm" len="sm"/>
                      <a:tailEnd type="none" w="sm" len="sm"/>
                    </a:lnL>
                    <a:lnR w="38100" cap="flat" cmpd="sng">
                      <a:solidFill>
                        <a:srgbClr val="000000"/>
                      </a:solidFill>
                      <a:prstDash val="solid"/>
                      <a:round/>
                      <a:headEnd type="none" w="sm" len="sm"/>
                      <a:tailEnd type="none" w="sm" len="sm"/>
                    </a:lnR>
                    <a:lnT w="38100" cap="flat" cmpd="sng">
                      <a:solidFill>
                        <a:srgbClr val="000000"/>
                      </a:solidFill>
                      <a:prstDash val="solid"/>
                      <a:round/>
                      <a:headEnd type="none" w="sm" len="sm"/>
                      <a:tailEnd type="none" w="sm" len="sm"/>
                    </a:lnT>
                    <a:lnB w="3810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2400"/>
                        <a:buFont typeface="Arial"/>
                        <a:buNone/>
                      </a:pPr>
                      <a:r>
                        <a:rPr lang="en-US" sz="2400" u="none" strike="noStrike" cap="none"/>
                        <a:t>Favourite Sweet</a:t>
                      </a:r>
                      <a:endParaRPr sz="2400" u="none" strike="noStrike" cap="none"/>
                    </a:p>
                  </a:txBody>
                  <a:tcPr marL="91425" marR="91425" marT="91425" marB="91425">
                    <a:lnL w="38100" cap="flat" cmpd="sng">
                      <a:solidFill>
                        <a:srgbClr val="000000"/>
                      </a:solidFill>
                      <a:prstDash val="solid"/>
                      <a:round/>
                      <a:headEnd type="none" w="sm" len="sm"/>
                      <a:tailEnd type="none" w="sm" len="sm"/>
                    </a:lnL>
                    <a:lnR w="38100" cap="flat" cmpd="sng">
                      <a:solidFill>
                        <a:srgbClr val="000000"/>
                      </a:solidFill>
                      <a:prstDash val="solid"/>
                      <a:round/>
                      <a:headEnd type="none" w="sm" len="sm"/>
                      <a:tailEnd type="none" w="sm" len="sm"/>
                    </a:lnR>
                    <a:lnT w="38100" cap="flat" cmpd="sng">
                      <a:solidFill>
                        <a:srgbClr val="000000"/>
                      </a:solidFill>
                      <a:prstDash val="solid"/>
                      <a:round/>
                      <a:headEnd type="none" w="sm" len="sm"/>
                      <a:tailEnd type="none" w="sm" len="sm"/>
                    </a:lnT>
                    <a:lnB w="3810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2400"/>
                        <a:buFont typeface="Arial"/>
                        <a:buNone/>
                      </a:pPr>
                      <a:r>
                        <a:rPr lang="en-US" sz="2400" u="none" strike="noStrike" cap="none"/>
                        <a:t>Favourite Prime Number </a:t>
                      </a:r>
                      <a:endParaRPr sz="2400" u="none" strike="noStrike" cap="none"/>
                    </a:p>
                  </a:txBody>
                  <a:tcPr marL="91425" marR="91425" marT="91425" marB="91425">
                    <a:lnL w="38100" cap="flat" cmpd="sng">
                      <a:solidFill>
                        <a:srgbClr val="000000"/>
                      </a:solidFill>
                      <a:prstDash val="solid"/>
                      <a:round/>
                      <a:headEnd type="none" w="sm" len="sm"/>
                      <a:tailEnd type="none" w="sm" len="sm"/>
                    </a:lnL>
                    <a:lnR w="38100" cap="flat" cmpd="sng">
                      <a:solidFill>
                        <a:srgbClr val="000000"/>
                      </a:solidFill>
                      <a:prstDash val="solid"/>
                      <a:round/>
                      <a:headEnd type="none" w="sm" len="sm"/>
                      <a:tailEnd type="none" w="sm" len="sm"/>
                    </a:lnR>
                    <a:lnT w="38100" cap="flat" cmpd="sng">
                      <a:solidFill>
                        <a:srgbClr val="000000"/>
                      </a:solidFill>
                      <a:prstDash val="solid"/>
                      <a:round/>
                      <a:headEnd type="none" w="sm" len="sm"/>
                      <a:tailEnd type="none" w="sm" len="sm"/>
                    </a:lnT>
                    <a:lnB w="3810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2400"/>
                        <a:buFont typeface="Arial"/>
                        <a:buNone/>
                      </a:pPr>
                      <a:r>
                        <a:rPr lang="en-US" sz="2400" u="none" strike="noStrike" cap="none"/>
                        <a:t>Favourite Animal</a:t>
                      </a:r>
                      <a:endParaRPr sz="2400" u="none" strike="noStrike" cap="none"/>
                    </a:p>
                  </a:txBody>
                  <a:tcPr marL="91425" marR="91425" marT="91425" marB="91425">
                    <a:lnL w="38100" cap="flat" cmpd="sng">
                      <a:solidFill>
                        <a:srgbClr val="000000"/>
                      </a:solidFill>
                      <a:prstDash val="solid"/>
                      <a:round/>
                      <a:headEnd type="none" w="sm" len="sm"/>
                      <a:tailEnd type="none" w="sm" len="sm"/>
                    </a:lnL>
                    <a:lnR w="38100" cap="flat" cmpd="sng">
                      <a:solidFill>
                        <a:srgbClr val="000000"/>
                      </a:solidFill>
                      <a:prstDash val="solid"/>
                      <a:round/>
                      <a:headEnd type="none" w="sm" len="sm"/>
                      <a:tailEnd type="none" w="sm" len="sm"/>
                    </a:lnR>
                    <a:lnT w="38100" cap="flat" cmpd="sng">
                      <a:solidFill>
                        <a:srgbClr val="000000"/>
                      </a:solidFill>
                      <a:prstDash val="solid"/>
                      <a:round/>
                      <a:headEnd type="none" w="sm" len="sm"/>
                      <a:tailEnd type="none" w="sm" len="sm"/>
                    </a:lnT>
                    <a:lnB w="38100"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91425" marR="91425" marT="91425" marB="91425">
                    <a:lnL w="38100" cap="flat" cmpd="sng">
                      <a:solidFill>
                        <a:srgbClr val="000000"/>
                      </a:solidFill>
                      <a:prstDash val="solid"/>
                      <a:round/>
                      <a:headEnd type="none" w="sm" len="sm"/>
                      <a:tailEnd type="none" w="sm" len="sm"/>
                    </a:lnL>
                    <a:lnR w="38100" cap="flat" cmpd="sng">
                      <a:solidFill>
                        <a:srgbClr val="000000"/>
                      </a:solidFill>
                      <a:prstDash val="solid"/>
                      <a:round/>
                      <a:headEnd type="none" w="sm" len="sm"/>
                      <a:tailEnd type="none" w="sm" len="sm"/>
                    </a:lnR>
                    <a:lnT w="38100" cap="flat" cmpd="sng">
                      <a:solidFill>
                        <a:srgbClr val="000000"/>
                      </a:solidFill>
                      <a:prstDash val="solid"/>
                      <a:round/>
                      <a:headEnd type="none" w="sm" len="sm"/>
                      <a:tailEnd type="none" w="sm" len="sm"/>
                    </a:lnT>
                    <a:lnB w="3810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91425" marR="91425" marT="91425" marB="91425">
                    <a:lnL w="38100" cap="flat" cmpd="sng">
                      <a:solidFill>
                        <a:srgbClr val="000000"/>
                      </a:solidFill>
                      <a:prstDash val="solid"/>
                      <a:round/>
                      <a:headEnd type="none" w="sm" len="sm"/>
                      <a:tailEnd type="none" w="sm" len="sm"/>
                    </a:lnL>
                    <a:lnR w="38100" cap="flat" cmpd="sng">
                      <a:solidFill>
                        <a:srgbClr val="000000"/>
                      </a:solidFill>
                      <a:prstDash val="solid"/>
                      <a:round/>
                      <a:headEnd type="none" w="sm" len="sm"/>
                      <a:tailEnd type="none" w="sm" len="sm"/>
                    </a:lnR>
                    <a:lnT w="38100" cap="flat" cmpd="sng">
                      <a:solidFill>
                        <a:srgbClr val="000000"/>
                      </a:solidFill>
                      <a:prstDash val="solid"/>
                      <a:round/>
                      <a:headEnd type="none" w="sm" len="sm"/>
                      <a:tailEnd type="none" w="sm" len="sm"/>
                    </a:lnT>
                    <a:lnB w="3810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91425" marR="91425" marT="91425" marB="91425">
                    <a:lnL w="38100" cap="flat" cmpd="sng">
                      <a:solidFill>
                        <a:srgbClr val="000000"/>
                      </a:solidFill>
                      <a:prstDash val="solid"/>
                      <a:round/>
                      <a:headEnd type="none" w="sm" len="sm"/>
                      <a:tailEnd type="none" w="sm" len="sm"/>
                    </a:lnL>
                    <a:lnR w="38100" cap="flat" cmpd="sng">
                      <a:solidFill>
                        <a:srgbClr val="000000"/>
                      </a:solidFill>
                      <a:prstDash val="solid"/>
                      <a:round/>
                      <a:headEnd type="none" w="sm" len="sm"/>
                      <a:tailEnd type="none" w="sm" len="sm"/>
                    </a:lnR>
                    <a:lnT w="38100" cap="flat" cmpd="sng">
                      <a:solidFill>
                        <a:srgbClr val="000000"/>
                      </a:solidFill>
                      <a:prstDash val="solid"/>
                      <a:round/>
                      <a:headEnd type="none" w="sm" len="sm"/>
                      <a:tailEnd type="none" w="sm" len="sm"/>
                    </a:lnT>
                    <a:lnB w="3810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dirty="0"/>
                    </a:p>
                    <a:p>
                      <a:pPr marL="0" marR="0" lvl="0" indent="0" algn="l" rtl="0">
                        <a:lnSpc>
                          <a:spcPct val="100000"/>
                        </a:lnSpc>
                        <a:spcBef>
                          <a:spcPts val="0"/>
                        </a:spcBef>
                        <a:spcAft>
                          <a:spcPts val="0"/>
                        </a:spcAft>
                        <a:buClr>
                          <a:srgbClr val="000000"/>
                        </a:buClr>
                        <a:buSzPts val="1400"/>
                        <a:buFont typeface="Arial"/>
                        <a:buNone/>
                      </a:pPr>
                      <a:endParaRPr sz="1400" u="none" strike="noStrike" cap="none" dirty="0"/>
                    </a:p>
                    <a:p>
                      <a:pPr marL="0" marR="0" lvl="0" indent="0" algn="l" rtl="0">
                        <a:lnSpc>
                          <a:spcPct val="100000"/>
                        </a:lnSpc>
                        <a:spcBef>
                          <a:spcPts val="0"/>
                        </a:spcBef>
                        <a:spcAft>
                          <a:spcPts val="0"/>
                        </a:spcAft>
                        <a:buClr>
                          <a:srgbClr val="000000"/>
                        </a:buClr>
                        <a:buSzPts val="1400"/>
                        <a:buFont typeface="Arial"/>
                        <a:buNone/>
                      </a:pPr>
                      <a:endParaRPr sz="1400" u="none" strike="noStrike" cap="none" dirty="0"/>
                    </a:p>
                  </a:txBody>
                  <a:tcPr marL="91425" marR="91425" marT="91425" marB="91425">
                    <a:lnL w="38100" cap="flat" cmpd="sng">
                      <a:solidFill>
                        <a:srgbClr val="000000"/>
                      </a:solidFill>
                      <a:prstDash val="solid"/>
                      <a:round/>
                      <a:headEnd type="none" w="sm" len="sm"/>
                      <a:tailEnd type="none" w="sm" len="sm"/>
                    </a:lnL>
                    <a:lnR w="38100" cap="flat" cmpd="sng">
                      <a:solidFill>
                        <a:srgbClr val="000000"/>
                      </a:solidFill>
                      <a:prstDash val="solid"/>
                      <a:round/>
                      <a:headEnd type="none" w="sm" len="sm"/>
                      <a:tailEnd type="none" w="sm" len="sm"/>
                    </a:lnR>
                    <a:lnT w="38100" cap="flat" cmpd="sng">
                      <a:solidFill>
                        <a:srgbClr val="000000"/>
                      </a:solidFill>
                      <a:prstDash val="solid"/>
                      <a:round/>
                      <a:headEnd type="none" w="sm" len="sm"/>
                      <a:tailEnd type="none" w="sm" len="sm"/>
                    </a:lnT>
                    <a:lnB w="38100"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46"/>
        <p:cNvGrpSpPr/>
        <p:nvPr/>
      </p:nvGrpSpPr>
      <p:grpSpPr>
        <a:xfrm>
          <a:off x="0" y="0"/>
          <a:ext cx="0" cy="0"/>
          <a:chOff x="0" y="0"/>
          <a:chExt cx="0" cy="0"/>
        </a:xfrm>
      </p:grpSpPr>
      <p:sp>
        <p:nvSpPr>
          <p:cNvPr id="147" name="Google Shape;147;p22"/>
          <p:cNvSpPr/>
          <p:nvPr/>
        </p:nvSpPr>
        <p:spPr>
          <a:xfrm>
            <a:off x="1012888" y="367400"/>
            <a:ext cx="10677300" cy="5016900"/>
          </a:xfrm>
          <a:prstGeom prst="rect">
            <a:avLst/>
          </a:prstGeom>
          <a:noFill/>
          <a:ln>
            <a:noFill/>
          </a:ln>
        </p:spPr>
        <p:txBody>
          <a:bodyPr spcFirstLastPara="1" wrap="square" lIns="91425" tIns="45700" rIns="91425" bIns="45700" anchor="t" anchorCtr="0">
            <a:noAutofit/>
          </a:bodyPr>
          <a:lstStyle/>
          <a:p>
            <a:pPr marL="0" marR="0" lvl="0" indent="0" algn="l" rtl="0">
              <a:lnSpc>
                <a:spcPct val="106650"/>
              </a:lnSpc>
              <a:spcBef>
                <a:spcPts val="0"/>
              </a:spcBef>
              <a:spcAft>
                <a:spcPts val="0"/>
              </a:spcAft>
              <a:buClr>
                <a:schemeClr val="dk1"/>
              </a:buClr>
              <a:buSzPts val="4000"/>
              <a:buFont typeface="Arial"/>
              <a:buNone/>
            </a:pPr>
            <a:r>
              <a:rPr lang="en-US" sz="4000" b="1" i="0" u="none" strike="noStrike" cap="none" dirty="0">
                <a:solidFill>
                  <a:schemeClr val="dk1"/>
                </a:solidFill>
                <a:latin typeface="+mj-lt"/>
                <a:ea typeface="Questrial"/>
                <a:cs typeface="Questrial"/>
                <a:sym typeface="Questrial"/>
              </a:rPr>
              <a:t>Using </a:t>
            </a:r>
            <a:r>
              <a:rPr lang="en-US" sz="4000" b="1" dirty="0">
                <a:solidFill>
                  <a:schemeClr val="dk1"/>
                </a:solidFill>
                <a:latin typeface="+mj-lt"/>
                <a:ea typeface="Questrial"/>
                <a:cs typeface="Questrial"/>
                <a:sym typeface="Questrial"/>
              </a:rPr>
              <a:t>v</a:t>
            </a:r>
            <a:r>
              <a:rPr lang="en-US" sz="4000" b="1" i="0" u="none" strike="noStrike" cap="none" dirty="0">
                <a:solidFill>
                  <a:schemeClr val="dk1"/>
                </a:solidFill>
                <a:latin typeface="+mj-lt"/>
                <a:ea typeface="Questrial"/>
                <a:cs typeface="Questrial"/>
                <a:sym typeface="Questrial"/>
              </a:rPr>
              <a:t>ariables</a:t>
            </a:r>
            <a:endParaRPr sz="3200" b="0" i="0" u="none" strike="noStrike" cap="none" dirty="0">
              <a:solidFill>
                <a:srgbClr val="505555"/>
              </a:solidFill>
              <a:latin typeface="+mj-lt"/>
              <a:ea typeface="Questrial"/>
              <a:cs typeface="Questrial"/>
              <a:sym typeface="Questrial"/>
            </a:endParaRPr>
          </a:p>
          <a:p>
            <a:pPr marL="0" marR="0" lvl="0" indent="0" algn="l" rtl="0">
              <a:lnSpc>
                <a:spcPct val="100000"/>
              </a:lnSpc>
              <a:spcBef>
                <a:spcPts val="0"/>
              </a:spcBef>
              <a:spcAft>
                <a:spcPts val="0"/>
              </a:spcAft>
              <a:buNone/>
            </a:pPr>
            <a:endParaRPr sz="3200" dirty="0">
              <a:solidFill>
                <a:srgbClr val="505555"/>
              </a:solidFill>
              <a:latin typeface="+mj-lt"/>
              <a:ea typeface="Questrial"/>
              <a:cs typeface="Questrial"/>
              <a:sym typeface="Questrial"/>
            </a:endParaRPr>
          </a:p>
          <a:p>
            <a:pPr marL="457200" lvl="0" indent="-431800" algn="l" rtl="0">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In programs we write the variables name but the computer uses the variable’s value.</a:t>
            </a:r>
            <a:endParaRPr sz="3200" dirty="0">
              <a:solidFill>
                <a:srgbClr val="505555"/>
              </a:solidFill>
              <a:latin typeface="+mj-lt"/>
              <a:ea typeface="Questrial"/>
              <a:cs typeface="Questrial"/>
              <a:sym typeface="Questrial"/>
            </a:endParaRPr>
          </a:p>
          <a:p>
            <a:pPr marL="457200" lvl="0" indent="0" algn="l" rtl="0">
              <a:spcBef>
                <a:spcPts val="0"/>
              </a:spcBef>
              <a:spcAft>
                <a:spcPts val="0"/>
              </a:spcAft>
              <a:buNone/>
            </a:pPr>
            <a:endParaRPr sz="3200" dirty="0">
              <a:solidFill>
                <a:srgbClr val="505555"/>
              </a:solidFill>
              <a:latin typeface="+mj-lt"/>
              <a:ea typeface="Questrial"/>
              <a:cs typeface="Questrial"/>
              <a:sym typeface="Questrial"/>
            </a:endParaRPr>
          </a:p>
          <a:p>
            <a:pPr marL="457200" lvl="0" indent="-431800" algn="l" rtl="0">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In the game we played earlier we would write the instruction </a:t>
            </a:r>
            <a:r>
              <a:rPr lang="en-US" sz="3200" b="1" i="1" dirty="0">
                <a:solidFill>
                  <a:srgbClr val="505555"/>
                </a:solidFill>
                <a:latin typeface="+mj-lt"/>
                <a:ea typeface="Questrial"/>
                <a:cs typeface="Questrial"/>
                <a:sym typeface="Questrial"/>
              </a:rPr>
              <a:t>Show high score</a:t>
            </a:r>
            <a:r>
              <a:rPr lang="en-US" sz="3200" i="1" dirty="0">
                <a:solidFill>
                  <a:srgbClr val="505555"/>
                </a:solidFill>
                <a:latin typeface="+mj-lt"/>
                <a:ea typeface="Questrial"/>
                <a:cs typeface="Questrial"/>
                <a:sym typeface="Questrial"/>
              </a:rPr>
              <a:t>  </a:t>
            </a:r>
            <a:r>
              <a:rPr lang="en-US" sz="3200" dirty="0">
                <a:solidFill>
                  <a:srgbClr val="505555"/>
                </a:solidFill>
                <a:latin typeface="+mj-lt"/>
                <a:ea typeface="Questrial"/>
                <a:cs typeface="Questrial"/>
                <a:sym typeface="Questrial"/>
              </a:rPr>
              <a:t>if we wanted the value of the high score to be displayed.</a:t>
            </a:r>
            <a:endParaRPr sz="3200" dirty="0">
              <a:solidFill>
                <a:srgbClr val="505555"/>
              </a:solidFill>
              <a:latin typeface="+mj-lt"/>
              <a:ea typeface="Questrial"/>
              <a:cs typeface="Questrial"/>
              <a:sym typeface="Questrial"/>
            </a:endParaRPr>
          </a:p>
          <a:p>
            <a:pPr marL="457200" lvl="0" indent="0" algn="l" rtl="0">
              <a:spcBef>
                <a:spcPts val="0"/>
              </a:spcBef>
              <a:spcAft>
                <a:spcPts val="0"/>
              </a:spcAft>
              <a:buNone/>
            </a:pPr>
            <a:endParaRPr sz="3200" dirty="0">
              <a:solidFill>
                <a:srgbClr val="505555"/>
              </a:solidFill>
              <a:latin typeface="+mj-lt"/>
              <a:ea typeface="Questrial"/>
              <a:cs typeface="Questrial"/>
              <a:sym typeface="Questrial"/>
            </a:endParaRPr>
          </a:p>
          <a:p>
            <a:pPr marL="457200" lvl="0" indent="-431800" algn="l" rtl="0">
              <a:spcBef>
                <a:spcPts val="0"/>
              </a:spcBef>
              <a:spcAft>
                <a:spcPts val="0"/>
              </a:spcAft>
              <a:buClr>
                <a:srgbClr val="505555"/>
              </a:buClr>
              <a:buSzPts val="3200"/>
              <a:buFont typeface="Questrial"/>
              <a:buChar char="●"/>
            </a:pPr>
            <a:r>
              <a:rPr lang="en-US" sz="3200" dirty="0">
                <a:solidFill>
                  <a:srgbClr val="505555"/>
                </a:solidFill>
                <a:latin typeface="+mj-lt"/>
                <a:ea typeface="Questrial"/>
                <a:cs typeface="Questrial"/>
                <a:sym typeface="Questrial"/>
              </a:rPr>
              <a:t>If we wrote the instruction </a:t>
            </a:r>
            <a:r>
              <a:rPr lang="en-US" sz="3200" b="1" i="1" dirty="0">
                <a:solidFill>
                  <a:srgbClr val="505555"/>
                </a:solidFill>
                <a:latin typeface="+mj-lt"/>
                <a:ea typeface="Questrial"/>
                <a:cs typeface="Questrial"/>
                <a:sym typeface="Questrial"/>
              </a:rPr>
              <a:t>Show lives</a:t>
            </a:r>
            <a:r>
              <a:rPr lang="en-US" sz="3200" i="1" dirty="0">
                <a:solidFill>
                  <a:srgbClr val="505555"/>
                </a:solidFill>
                <a:latin typeface="+mj-lt"/>
                <a:ea typeface="Questrial"/>
                <a:cs typeface="Questrial"/>
                <a:sym typeface="Questrial"/>
              </a:rPr>
              <a:t>, </a:t>
            </a:r>
            <a:r>
              <a:rPr lang="en-US" sz="3200" dirty="0">
                <a:solidFill>
                  <a:srgbClr val="505555"/>
                </a:solidFill>
                <a:latin typeface="+mj-lt"/>
                <a:ea typeface="Questrial"/>
                <a:cs typeface="Questrial"/>
                <a:sym typeface="Questrial"/>
              </a:rPr>
              <a:t>what would be displayed? Will the same value always be displayed?</a:t>
            </a:r>
            <a:endParaRPr sz="3200" dirty="0">
              <a:solidFill>
                <a:srgbClr val="505555"/>
              </a:solidFill>
              <a:latin typeface="+mj-lt"/>
              <a:ea typeface="Questrial"/>
              <a:cs typeface="Questrial"/>
              <a:sym typeface="Questrial"/>
            </a:endParaRPr>
          </a:p>
          <a:p>
            <a:pPr marL="0" lvl="0" indent="0" algn="l" rtl="0">
              <a:spcBef>
                <a:spcPts val="0"/>
              </a:spcBef>
              <a:spcAft>
                <a:spcPts val="0"/>
              </a:spcAft>
              <a:buNone/>
            </a:pPr>
            <a:endParaRPr sz="3200" dirty="0">
              <a:solidFill>
                <a:srgbClr val="505555"/>
              </a:solidFill>
              <a:latin typeface="+mj-lt"/>
              <a:ea typeface="Questrial"/>
              <a:cs typeface="Questrial"/>
              <a:sym typeface="Questrial"/>
            </a:endParaRPr>
          </a:p>
          <a:p>
            <a:pPr marL="0" lvl="0" indent="0" algn="l" rtl="0">
              <a:spcBef>
                <a:spcPts val="0"/>
              </a:spcBef>
              <a:spcAft>
                <a:spcPts val="0"/>
              </a:spcAft>
              <a:buNone/>
            </a:pPr>
            <a:endParaRPr sz="3200" dirty="0">
              <a:solidFill>
                <a:srgbClr val="505555"/>
              </a:solidFill>
              <a:latin typeface="+mj-lt"/>
              <a:ea typeface="Questrial"/>
              <a:cs typeface="Questrial"/>
              <a:sym typeface="Questrial"/>
            </a:endParaRPr>
          </a:p>
          <a:p>
            <a:pPr marL="457200" lvl="0" indent="0" algn="l" rtl="0">
              <a:spcBef>
                <a:spcPts val="0"/>
              </a:spcBef>
              <a:spcAft>
                <a:spcPts val="0"/>
              </a:spcAft>
              <a:buNone/>
            </a:pPr>
            <a:endParaRPr sz="3200" dirty="0">
              <a:solidFill>
                <a:srgbClr val="505555"/>
              </a:solidFill>
              <a:latin typeface="+mj-lt"/>
              <a:ea typeface="Questrial"/>
              <a:cs typeface="Questrial"/>
              <a:sym typeface="Questrial"/>
            </a:endParaRPr>
          </a:p>
          <a:p>
            <a:pPr marL="457200" marR="0" lvl="0" indent="0" algn="l" rtl="0">
              <a:lnSpc>
                <a:spcPct val="100000"/>
              </a:lnSpc>
              <a:spcBef>
                <a:spcPts val="0"/>
              </a:spcBef>
              <a:spcAft>
                <a:spcPts val="0"/>
              </a:spcAft>
              <a:buClr>
                <a:srgbClr val="000000"/>
              </a:buClr>
              <a:buSzPts val="3200"/>
              <a:buFont typeface="Arial"/>
              <a:buNone/>
            </a:pPr>
            <a:endParaRPr sz="3200" dirty="0">
              <a:solidFill>
                <a:srgbClr val="505555"/>
              </a:solidFill>
              <a:latin typeface="+mj-lt"/>
              <a:ea typeface="Questrial"/>
              <a:cs typeface="Questrial"/>
              <a:sym typeface="Questrial"/>
            </a:endParaRPr>
          </a:p>
          <a:p>
            <a:pPr marL="457200" marR="0" lvl="0" indent="-431800" algn="l" rtl="0">
              <a:lnSpc>
                <a:spcPct val="100000"/>
              </a:lnSpc>
              <a:spcBef>
                <a:spcPts val="0"/>
              </a:spcBef>
              <a:spcAft>
                <a:spcPts val="0"/>
              </a:spcAft>
              <a:buClr>
                <a:srgbClr val="505555"/>
              </a:buClr>
              <a:buSzPts val="3200"/>
              <a:buFont typeface="Questrial"/>
              <a:buChar char="●"/>
            </a:pPr>
            <a:r>
              <a:rPr lang="en-US" sz="3200" b="0" i="0" u="none" strike="noStrike" cap="none" dirty="0">
                <a:solidFill>
                  <a:srgbClr val="505555"/>
                </a:solidFill>
                <a:latin typeface="+mj-lt"/>
                <a:ea typeface="Questrial"/>
                <a:cs typeface="Questrial"/>
                <a:sym typeface="Questrial"/>
              </a:rPr>
              <a:t>Yesterday as I was walking to school, </a:t>
            </a:r>
            <a:r>
              <a:rPr lang="en-US" sz="3200" b="0" i="0" u="none" strike="noStrike" cap="none" dirty="0" err="1">
                <a:solidFill>
                  <a:srgbClr val="FF0000"/>
                </a:solidFill>
                <a:latin typeface="+mj-lt"/>
                <a:ea typeface="Questrial"/>
                <a:cs typeface="Questrial"/>
                <a:sym typeface="Questrial"/>
              </a:rPr>
              <a:t>Favourite</a:t>
            </a:r>
            <a:r>
              <a:rPr lang="en-US" sz="3200" b="0" i="0" u="none" strike="noStrike" cap="none" dirty="0">
                <a:solidFill>
                  <a:srgbClr val="FF0000"/>
                </a:solidFill>
                <a:latin typeface="+mj-lt"/>
                <a:ea typeface="Questrial"/>
                <a:cs typeface="Questrial"/>
                <a:sym typeface="Questrial"/>
              </a:rPr>
              <a:t> Superhero </a:t>
            </a:r>
            <a:r>
              <a:rPr lang="en-US" sz="3200" b="0" i="0" u="none" strike="noStrike" cap="none" dirty="0">
                <a:solidFill>
                  <a:srgbClr val="505555"/>
                </a:solidFill>
                <a:latin typeface="+mj-lt"/>
                <a:ea typeface="Questrial"/>
                <a:cs typeface="Questrial"/>
                <a:sym typeface="Questrial"/>
              </a:rPr>
              <a:t>jumped out from behind a bin and tried to steal a packet of </a:t>
            </a:r>
            <a:r>
              <a:rPr lang="en-US" sz="3200" b="0" i="0" u="none" strike="noStrike" cap="none" dirty="0" err="1">
                <a:solidFill>
                  <a:srgbClr val="FF0000"/>
                </a:solidFill>
                <a:latin typeface="+mj-lt"/>
                <a:ea typeface="Questrial"/>
                <a:cs typeface="Questrial"/>
                <a:sym typeface="Questrial"/>
              </a:rPr>
              <a:t>Favourite</a:t>
            </a:r>
            <a:r>
              <a:rPr lang="en-US" sz="3200" b="0" i="0" u="none" strike="noStrike" cap="none" dirty="0">
                <a:solidFill>
                  <a:srgbClr val="FF0000"/>
                </a:solidFill>
                <a:latin typeface="+mj-lt"/>
                <a:ea typeface="Questrial"/>
                <a:cs typeface="Questrial"/>
                <a:sym typeface="Questrial"/>
              </a:rPr>
              <a:t> Sweet</a:t>
            </a:r>
            <a:r>
              <a:rPr lang="en-US" sz="3200" b="0" i="0" u="none" strike="noStrike" cap="none" dirty="0">
                <a:solidFill>
                  <a:schemeClr val="dk1"/>
                </a:solidFill>
                <a:latin typeface="+mj-lt"/>
                <a:ea typeface="Questrial"/>
                <a:cs typeface="Questrial"/>
                <a:sym typeface="Questrial"/>
              </a:rPr>
              <a:t> f</a:t>
            </a:r>
            <a:r>
              <a:rPr lang="en-US" sz="3200" b="0" i="0" u="none" strike="noStrike" cap="none" dirty="0">
                <a:solidFill>
                  <a:srgbClr val="505555"/>
                </a:solidFill>
                <a:latin typeface="+mj-lt"/>
                <a:ea typeface="Questrial"/>
                <a:cs typeface="Questrial"/>
                <a:sym typeface="Questrial"/>
              </a:rPr>
              <a:t>rom my bag. However, he/she soon fled when he/she saw</a:t>
            </a:r>
            <a:r>
              <a:rPr lang="en-US" sz="3200" b="0" i="0" u="none" strike="noStrike" cap="none" dirty="0">
                <a:solidFill>
                  <a:schemeClr val="dk1"/>
                </a:solidFill>
                <a:latin typeface="+mj-lt"/>
                <a:ea typeface="Questrial"/>
                <a:cs typeface="Questrial"/>
                <a:sym typeface="Questrial"/>
              </a:rPr>
              <a:t> </a:t>
            </a:r>
            <a:r>
              <a:rPr lang="en-US" sz="3200" b="0" i="0" u="none" strike="noStrike" cap="none" dirty="0">
                <a:solidFill>
                  <a:srgbClr val="505555"/>
                </a:solidFill>
                <a:latin typeface="+mj-lt"/>
                <a:ea typeface="Questrial"/>
                <a:cs typeface="Questrial"/>
                <a:sym typeface="Questrial"/>
              </a:rPr>
              <a:t>a</a:t>
            </a:r>
            <a:r>
              <a:rPr lang="en-US" sz="3200" b="0" i="0" u="none" strike="noStrike" cap="none" dirty="0">
                <a:solidFill>
                  <a:srgbClr val="FF0000"/>
                </a:solidFill>
                <a:latin typeface="+mj-lt"/>
                <a:ea typeface="Questrial"/>
                <a:cs typeface="Questrial"/>
                <a:sym typeface="Questrial"/>
              </a:rPr>
              <a:t> Favorite Animal </a:t>
            </a:r>
            <a:r>
              <a:rPr lang="en-US" sz="3200" b="0" i="0" u="none" strike="noStrike" cap="none" dirty="0">
                <a:solidFill>
                  <a:srgbClr val="505555"/>
                </a:solidFill>
                <a:latin typeface="+mj-lt"/>
                <a:ea typeface="Questrial"/>
                <a:cs typeface="Questrial"/>
                <a:sym typeface="Questrial"/>
              </a:rPr>
              <a:t>baring </a:t>
            </a:r>
            <a:r>
              <a:rPr lang="en-US" sz="3200" b="0" i="0" u="none" strike="noStrike" cap="none" dirty="0">
                <a:solidFill>
                  <a:srgbClr val="FF0000"/>
                </a:solidFill>
                <a:latin typeface="+mj-lt"/>
                <a:ea typeface="Questrial"/>
                <a:cs typeface="Questrial"/>
                <a:sym typeface="Questrial"/>
              </a:rPr>
              <a:t>Favorite Number</a:t>
            </a:r>
            <a:r>
              <a:rPr lang="en-US" sz="3200" b="0" i="0" u="none" strike="noStrike" cap="none" dirty="0">
                <a:solidFill>
                  <a:schemeClr val="dk1"/>
                </a:solidFill>
                <a:latin typeface="+mj-lt"/>
                <a:ea typeface="Questrial"/>
                <a:cs typeface="Questrial"/>
                <a:sym typeface="Questrial"/>
              </a:rPr>
              <a:t> </a:t>
            </a:r>
            <a:r>
              <a:rPr lang="en-US" sz="3200" b="0" i="0" u="none" strike="noStrike" cap="none" dirty="0">
                <a:solidFill>
                  <a:srgbClr val="505555"/>
                </a:solidFill>
                <a:latin typeface="+mj-lt"/>
                <a:ea typeface="Questrial"/>
                <a:cs typeface="Questrial"/>
                <a:sym typeface="Questrial"/>
              </a:rPr>
              <a:t>sharp teeth coming towards him/her</a:t>
            </a:r>
            <a:r>
              <a:rPr lang="en-US" sz="3200" b="0" i="0" u="none" strike="noStrike" cap="none" dirty="0">
                <a:solidFill>
                  <a:schemeClr val="dk1"/>
                </a:solidFill>
                <a:latin typeface="+mj-lt"/>
                <a:ea typeface="Questrial"/>
                <a:cs typeface="Questrial"/>
                <a:sym typeface="Questrial"/>
              </a:rPr>
              <a:t>.</a:t>
            </a:r>
            <a:endParaRPr sz="3200" b="0" i="0" u="none" strike="noStrike" cap="none" dirty="0">
              <a:solidFill>
                <a:srgbClr val="505555"/>
              </a:solidFill>
              <a:latin typeface="+mj-lt"/>
              <a:ea typeface="Questrial"/>
              <a:cs typeface="Questrial"/>
              <a:sym typeface="Questria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52"/>
        <p:cNvGrpSpPr/>
        <p:nvPr/>
      </p:nvGrpSpPr>
      <p:grpSpPr>
        <a:xfrm>
          <a:off x="0" y="0"/>
          <a:ext cx="0" cy="0"/>
          <a:chOff x="0" y="0"/>
          <a:chExt cx="0" cy="0"/>
        </a:xfrm>
      </p:grpSpPr>
      <p:sp>
        <p:nvSpPr>
          <p:cNvPr id="153" name="Google Shape;153;p23"/>
          <p:cNvSpPr/>
          <p:nvPr/>
        </p:nvSpPr>
        <p:spPr>
          <a:xfrm>
            <a:off x="1012888" y="367400"/>
            <a:ext cx="10677300" cy="50169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3200"/>
              <a:buFont typeface="Arial"/>
              <a:buNone/>
            </a:pPr>
            <a:endParaRPr sz="3200" b="0" i="0" u="none" strike="noStrike" cap="none" dirty="0">
              <a:solidFill>
                <a:srgbClr val="505555"/>
              </a:solidFill>
              <a:latin typeface="+mj-lt"/>
              <a:ea typeface="Questrial"/>
              <a:cs typeface="Questrial"/>
              <a:sym typeface="Questrial"/>
            </a:endParaRPr>
          </a:p>
          <a:p>
            <a:pPr marL="0" marR="0" lvl="0" indent="0" algn="l" rtl="0">
              <a:lnSpc>
                <a:spcPct val="106650"/>
              </a:lnSpc>
              <a:spcBef>
                <a:spcPts val="0"/>
              </a:spcBef>
              <a:spcAft>
                <a:spcPts val="0"/>
              </a:spcAft>
              <a:buClr>
                <a:schemeClr val="dk1"/>
              </a:buClr>
              <a:buSzPts val="4000"/>
              <a:buFont typeface="Arial"/>
              <a:buNone/>
            </a:pPr>
            <a:r>
              <a:rPr lang="en-US" sz="4000" b="1" i="0" u="none" strike="noStrike" cap="none" dirty="0">
                <a:solidFill>
                  <a:schemeClr val="dk1"/>
                </a:solidFill>
                <a:latin typeface="+mj-lt"/>
                <a:ea typeface="Questrial"/>
                <a:cs typeface="Questrial"/>
                <a:sym typeface="Questrial"/>
              </a:rPr>
              <a:t>Using </a:t>
            </a:r>
            <a:r>
              <a:rPr lang="en-US" sz="4000" b="1" dirty="0">
                <a:solidFill>
                  <a:schemeClr val="dk1"/>
                </a:solidFill>
                <a:latin typeface="+mj-lt"/>
                <a:ea typeface="Questrial"/>
                <a:cs typeface="Questrial"/>
                <a:sym typeface="Questrial"/>
              </a:rPr>
              <a:t>v</a:t>
            </a:r>
            <a:r>
              <a:rPr lang="en-US" sz="4000" b="1" i="0" u="none" strike="noStrike" cap="none" dirty="0">
                <a:solidFill>
                  <a:schemeClr val="dk1"/>
                </a:solidFill>
                <a:latin typeface="+mj-lt"/>
                <a:ea typeface="Questrial"/>
                <a:cs typeface="Questrial"/>
                <a:sym typeface="Questrial"/>
              </a:rPr>
              <a:t>ariables</a:t>
            </a:r>
            <a:endParaRPr sz="3200" b="0" i="0" u="none" strike="noStrike" cap="none" dirty="0">
              <a:solidFill>
                <a:srgbClr val="505555"/>
              </a:solidFill>
              <a:latin typeface="+mj-lt"/>
              <a:ea typeface="Questrial"/>
              <a:cs typeface="Questrial"/>
              <a:sym typeface="Questrial"/>
            </a:endParaRPr>
          </a:p>
          <a:p>
            <a:pPr marL="0" marR="0" lvl="0" indent="0" algn="l" rtl="0">
              <a:lnSpc>
                <a:spcPct val="100000"/>
              </a:lnSpc>
              <a:spcBef>
                <a:spcPts val="0"/>
              </a:spcBef>
              <a:spcAft>
                <a:spcPts val="0"/>
              </a:spcAft>
              <a:buNone/>
            </a:pPr>
            <a:endParaRPr sz="3200" dirty="0">
              <a:solidFill>
                <a:srgbClr val="505555"/>
              </a:solidFill>
              <a:latin typeface="+mj-lt"/>
              <a:ea typeface="Questrial"/>
              <a:cs typeface="Questrial"/>
              <a:sym typeface="Questrial"/>
            </a:endParaRPr>
          </a:p>
          <a:p>
            <a:pPr marL="457200" marR="0" lvl="0" indent="-431800" algn="l" rtl="0">
              <a:lnSpc>
                <a:spcPct val="100000"/>
              </a:lnSpc>
              <a:spcBef>
                <a:spcPts val="0"/>
              </a:spcBef>
              <a:spcAft>
                <a:spcPts val="0"/>
              </a:spcAft>
              <a:buClr>
                <a:srgbClr val="505555"/>
              </a:buClr>
              <a:buSzPts val="3200"/>
              <a:buFont typeface="Questrial"/>
              <a:buChar char="●"/>
            </a:pPr>
            <a:r>
              <a:rPr lang="en-US" sz="3200" b="0" i="0" u="none" strike="noStrike" cap="none" dirty="0">
                <a:solidFill>
                  <a:srgbClr val="505555"/>
                </a:solidFill>
                <a:latin typeface="+mj-lt"/>
                <a:ea typeface="Questrial"/>
                <a:cs typeface="Questrial"/>
                <a:sym typeface="Questrial"/>
              </a:rPr>
              <a:t>Retell this variable story using the values you have set.</a:t>
            </a:r>
            <a:endParaRPr sz="3200" b="0" i="0" u="none" strike="noStrike" cap="none" dirty="0">
              <a:solidFill>
                <a:srgbClr val="505555"/>
              </a:solidFill>
              <a:latin typeface="+mj-lt"/>
              <a:ea typeface="Questrial"/>
              <a:cs typeface="Questrial"/>
              <a:sym typeface="Questrial"/>
            </a:endParaRPr>
          </a:p>
          <a:p>
            <a:pPr marL="457200" marR="0" lvl="0" indent="0" algn="l" rtl="0">
              <a:lnSpc>
                <a:spcPct val="100000"/>
              </a:lnSpc>
              <a:spcBef>
                <a:spcPts val="0"/>
              </a:spcBef>
              <a:spcAft>
                <a:spcPts val="0"/>
              </a:spcAft>
              <a:buClr>
                <a:srgbClr val="000000"/>
              </a:buClr>
              <a:buSzPts val="3200"/>
              <a:buFont typeface="Arial"/>
              <a:buNone/>
            </a:pPr>
            <a:endParaRPr sz="3200" b="0" i="0" u="none" strike="noStrike" cap="none" dirty="0">
              <a:solidFill>
                <a:srgbClr val="505555"/>
              </a:solidFill>
              <a:latin typeface="+mj-lt"/>
              <a:ea typeface="Questrial"/>
              <a:cs typeface="Questrial"/>
              <a:sym typeface="Questrial"/>
            </a:endParaRPr>
          </a:p>
          <a:p>
            <a:pPr marL="457200" marR="0" lvl="0" indent="-431800" algn="l" rtl="0">
              <a:lnSpc>
                <a:spcPct val="100000"/>
              </a:lnSpc>
              <a:spcBef>
                <a:spcPts val="0"/>
              </a:spcBef>
              <a:spcAft>
                <a:spcPts val="0"/>
              </a:spcAft>
              <a:buClr>
                <a:srgbClr val="505555"/>
              </a:buClr>
              <a:buSzPts val="3200"/>
              <a:buFont typeface="Questrial"/>
              <a:buChar char="●"/>
            </a:pPr>
            <a:r>
              <a:rPr lang="en-US" sz="3200" b="0" i="0" u="none" strike="noStrike" cap="none" dirty="0">
                <a:solidFill>
                  <a:srgbClr val="505555"/>
                </a:solidFill>
                <a:latin typeface="+mj-lt"/>
                <a:ea typeface="Questrial"/>
                <a:cs typeface="Questrial"/>
                <a:sym typeface="Questrial"/>
              </a:rPr>
              <a:t>Yesterday as I was walking to school, </a:t>
            </a:r>
            <a:r>
              <a:rPr lang="en-US" sz="3200" b="0" i="0" u="none" strike="noStrike" cap="none" dirty="0" err="1">
                <a:solidFill>
                  <a:srgbClr val="FF0000"/>
                </a:solidFill>
                <a:latin typeface="+mj-lt"/>
                <a:ea typeface="Questrial"/>
                <a:cs typeface="Questrial"/>
                <a:sym typeface="Questrial"/>
              </a:rPr>
              <a:t>Favourite</a:t>
            </a:r>
            <a:r>
              <a:rPr lang="en-US" sz="3200" b="0" i="0" u="none" strike="noStrike" cap="none" dirty="0">
                <a:solidFill>
                  <a:srgbClr val="FF0000"/>
                </a:solidFill>
                <a:latin typeface="+mj-lt"/>
                <a:ea typeface="Questrial"/>
                <a:cs typeface="Questrial"/>
                <a:sym typeface="Questrial"/>
              </a:rPr>
              <a:t> Superhero </a:t>
            </a:r>
            <a:r>
              <a:rPr lang="en-US" sz="3200" b="0" i="0" u="none" strike="noStrike" cap="none" dirty="0">
                <a:solidFill>
                  <a:srgbClr val="505555"/>
                </a:solidFill>
                <a:latin typeface="+mj-lt"/>
                <a:ea typeface="Questrial"/>
                <a:cs typeface="Questrial"/>
                <a:sym typeface="Questrial"/>
              </a:rPr>
              <a:t>jumped out from behind a bin and tried to steal a packet of </a:t>
            </a:r>
            <a:r>
              <a:rPr lang="en-US" sz="3200" b="0" i="0" u="none" strike="noStrike" cap="none" dirty="0" err="1">
                <a:solidFill>
                  <a:srgbClr val="FF0000"/>
                </a:solidFill>
                <a:latin typeface="+mj-lt"/>
                <a:ea typeface="Questrial"/>
                <a:cs typeface="Questrial"/>
                <a:sym typeface="Questrial"/>
              </a:rPr>
              <a:t>Favourite</a:t>
            </a:r>
            <a:r>
              <a:rPr lang="en-US" sz="3200" b="0" i="0" u="none" strike="noStrike" cap="none" dirty="0">
                <a:solidFill>
                  <a:srgbClr val="FF0000"/>
                </a:solidFill>
                <a:latin typeface="+mj-lt"/>
                <a:ea typeface="Questrial"/>
                <a:cs typeface="Questrial"/>
                <a:sym typeface="Questrial"/>
              </a:rPr>
              <a:t> Sweet</a:t>
            </a:r>
            <a:r>
              <a:rPr lang="en-US" sz="3200" b="0" i="0" u="none" strike="noStrike" cap="none" dirty="0">
                <a:solidFill>
                  <a:schemeClr val="dk1"/>
                </a:solidFill>
                <a:latin typeface="+mj-lt"/>
                <a:ea typeface="Questrial"/>
                <a:cs typeface="Questrial"/>
                <a:sym typeface="Questrial"/>
              </a:rPr>
              <a:t> </a:t>
            </a:r>
            <a:r>
              <a:rPr lang="en-US" sz="3200" b="0" i="0" u="none" strike="noStrike" cap="none" dirty="0">
                <a:solidFill>
                  <a:schemeClr val="tx1">
                    <a:lumMod val="85000"/>
                    <a:lumOff val="15000"/>
                  </a:schemeClr>
                </a:solidFill>
                <a:latin typeface="+mj-lt"/>
                <a:ea typeface="Questrial"/>
                <a:cs typeface="Questrial"/>
                <a:sym typeface="Questrial"/>
              </a:rPr>
              <a:t>f</a:t>
            </a:r>
            <a:r>
              <a:rPr lang="en-US" sz="3200" b="0" i="0" u="none" strike="noStrike" cap="none" dirty="0">
                <a:solidFill>
                  <a:srgbClr val="505555"/>
                </a:solidFill>
                <a:latin typeface="+mj-lt"/>
                <a:ea typeface="Questrial"/>
                <a:cs typeface="Questrial"/>
                <a:sym typeface="Questrial"/>
              </a:rPr>
              <a:t>rom my bag. However, he/she soon fled when he/she saw</a:t>
            </a:r>
            <a:r>
              <a:rPr lang="en-US" sz="3200" b="0" i="0" u="none" strike="noStrike" cap="none" dirty="0">
                <a:solidFill>
                  <a:schemeClr val="dk1"/>
                </a:solidFill>
                <a:latin typeface="+mj-lt"/>
                <a:ea typeface="Questrial"/>
                <a:cs typeface="Questrial"/>
                <a:sym typeface="Questrial"/>
              </a:rPr>
              <a:t> </a:t>
            </a:r>
            <a:r>
              <a:rPr lang="en-US" sz="3200" b="0" i="0" u="none" strike="noStrike" cap="none" dirty="0">
                <a:solidFill>
                  <a:srgbClr val="505555"/>
                </a:solidFill>
                <a:latin typeface="+mj-lt"/>
                <a:ea typeface="Questrial"/>
                <a:cs typeface="Questrial"/>
                <a:sym typeface="Questrial"/>
              </a:rPr>
              <a:t>a</a:t>
            </a:r>
            <a:r>
              <a:rPr lang="en-US" sz="3200" b="0" i="0" u="none" strike="noStrike" cap="none" dirty="0">
                <a:solidFill>
                  <a:srgbClr val="FF0000"/>
                </a:solidFill>
                <a:latin typeface="+mj-lt"/>
                <a:ea typeface="Questrial"/>
                <a:cs typeface="Questrial"/>
                <a:sym typeface="Questrial"/>
              </a:rPr>
              <a:t> Favorite Animal </a:t>
            </a:r>
            <a:r>
              <a:rPr lang="en-US" sz="3200" b="0" i="0" u="none" strike="noStrike" cap="none" dirty="0">
                <a:solidFill>
                  <a:srgbClr val="505555"/>
                </a:solidFill>
                <a:latin typeface="+mj-lt"/>
                <a:ea typeface="Questrial"/>
                <a:cs typeface="Questrial"/>
                <a:sym typeface="Questrial"/>
              </a:rPr>
              <a:t>baring </a:t>
            </a:r>
            <a:r>
              <a:rPr lang="en-US" sz="3200" b="0" i="0" u="none" strike="noStrike" cap="none" dirty="0">
                <a:solidFill>
                  <a:srgbClr val="FF0000"/>
                </a:solidFill>
                <a:latin typeface="+mj-lt"/>
                <a:ea typeface="Questrial"/>
                <a:cs typeface="Questrial"/>
                <a:sym typeface="Questrial"/>
              </a:rPr>
              <a:t>Favorite Number</a:t>
            </a:r>
            <a:r>
              <a:rPr lang="en-US" sz="3200" b="0" i="0" u="none" strike="noStrike" cap="none" dirty="0">
                <a:solidFill>
                  <a:schemeClr val="dk1"/>
                </a:solidFill>
                <a:latin typeface="+mj-lt"/>
                <a:ea typeface="Questrial"/>
                <a:cs typeface="Questrial"/>
                <a:sym typeface="Questrial"/>
              </a:rPr>
              <a:t> </a:t>
            </a:r>
            <a:r>
              <a:rPr lang="en-US" sz="3200" b="0" i="0" u="none" strike="noStrike" cap="none" dirty="0">
                <a:solidFill>
                  <a:srgbClr val="505555"/>
                </a:solidFill>
                <a:latin typeface="+mj-lt"/>
                <a:ea typeface="Questrial"/>
                <a:cs typeface="Questrial"/>
                <a:sym typeface="Questrial"/>
              </a:rPr>
              <a:t>sharp teeth coming towards him/her</a:t>
            </a:r>
            <a:r>
              <a:rPr lang="en-US" sz="3200" b="0" i="0" u="none" strike="noStrike" cap="none" dirty="0">
                <a:solidFill>
                  <a:schemeClr val="dk1"/>
                </a:solidFill>
                <a:latin typeface="+mj-lt"/>
                <a:ea typeface="Questrial"/>
                <a:cs typeface="Questrial"/>
                <a:sym typeface="Questrial"/>
              </a:rPr>
              <a:t>.</a:t>
            </a:r>
            <a:endParaRPr sz="3200" b="0" i="0" u="none" strike="noStrike" cap="none" dirty="0">
              <a:solidFill>
                <a:srgbClr val="505555"/>
              </a:solidFill>
              <a:latin typeface="+mj-lt"/>
              <a:ea typeface="Questrial"/>
              <a:cs typeface="Questrial"/>
              <a:sym typeface="Questrial"/>
            </a:endParaRPr>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246</TotalTime>
  <Words>1029</Words>
  <Application>Microsoft Macintosh PowerPoint</Application>
  <PresentationFormat>Widescreen</PresentationFormat>
  <Paragraphs>183</Paragraphs>
  <Slides>18</Slides>
  <Notes>18</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18</vt:i4>
      </vt:variant>
    </vt:vector>
  </HeadingPairs>
  <TitlesOfParts>
    <vt:vector size="24" baseType="lpstr">
      <vt:lpstr>Arial</vt:lpstr>
      <vt:lpstr>Cabin</vt:lpstr>
      <vt:lpstr>Calibri</vt:lpstr>
      <vt:lpstr>Noto Sans Symbols</vt:lpstr>
      <vt:lpstr>Questrial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Giles Booth</cp:lastModifiedBy>
  <cp:revision>15</cp:revision>
  <dcterms:modified xsi:type="dcterms:W3CDTF">2019-10-09T07:48:54Z</dcterms:modified>
</cp:coreProperties>
</file>