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76" r:id="rId1"/>
    <p:sldMasterId id="2147483677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5" r:id="rId1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63"/>
  </p:normalViewPr>
  <p:slideViewPr>
    <p:cSldViewPr snapToGrid="0" snapToObjects="1">
      <p:cViewPr varScale="1">
        <p:scale>
          <a:sx n="117" d="100"/>
          <a:sy n="117" d="100"/>
        </p:scale>
        <p:origin x="3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71" name="Google Shape;17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495084b5b7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g495084b5b7_0_16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g495084b5b7_0_16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47451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4c239a35b3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5" name="Google Shape;185;g4c239a35b3_0_4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g4c239a35b3_0_4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4b9fc5dc7a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1" name="Google Shape;191;g4b9fc5dc7a_0_3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" name="Google Shape;192;g4b9fc5dc7a_0_3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4c3489b7c4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g4c3489b7c4_0_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g4c3489b7c4_0_3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4c68136649_5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g4c68136649_5_0:notes"/>
          <p:cNvSpPr txBox="1">
            <a:spLocks noGrp="1"/>
          </p:cNvSpPr>
          <p:nvPr>
            <p:ph type="body" idx="1"/>
          </p:nvPr>
        </p:nvSpPr>
        <p:spPr>
          <a:xfrm>
            <a:off x="685802" y="4343401"/>
            <a:ext cx="5486400" cy="4114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g4c68136649_5_0:notes"/>
          <p:cNvSpPr txBox="1">
            <a:spLocks noGrp="1"/>
          </p:cNvSpPr>
          <p:nvPr>
            <p:ph type="sldNum" idx="12"/>
          </p:nvPr>
        </p:nvSpPr>
        <p:spPr>
          <a:xfrm>
            <a:off x="3884620" y="8685214"/>
            <a:ext cx="2971705" cy="457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4c6a88c610_0_6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10" name="Google Shape;210;g4c6a88c610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4c6a88c61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4" name="Google Shape;224;g4c6a88c610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g4c6a88c610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4c6a88c610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1" name="Google Shape;231;g4c6a88c610_0_19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" name="Google Shape;232;g4c6a88c610_0_19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4c6a88c610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7" name="Google Shape;237;g4c6a88c610_0_3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" name="Google Shape;238;g4c6a88c610_0_3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FACB47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>
  <p:cSld name="Title Slide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6"/>
          <p:cNvSpPr txBox="1">
            <a:spLocks noGrp="1"/>
          </p:cNvSpPr>
          <p:nvPr>
            <p:ph type="ctrTitle"/>
          </p:nvPr>
        </p:nvSpPr>
        <p:spPr>
          <a:xfrm>
            <a:off x="4187081" y="2545874"/>
            <a:ext cx="6998587" cy="1168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30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2" name="Google Shape;102;p16"/>
          <p:cNvSpPr txBox="1">
            <a:spLocks noGrp="1"/>
          </p:cNvSpPr>
          <p:nvPr>
            <p:ph type="body" idx="1"/>
          </p:nvPr>
        </p:nvSpPr>
        <p:spPr>
          <a:xfrm>
            <a:off x="4181516" y="4124401"/>
            <a:ext cx="5175134" cy="4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03" name="Google Shape;103;p16"/>
          <p:cNvSpPr txBox="1">
            <a:spLocks noGrp="1"/>
          </p:cNvSpPr>
          <p:nvPr>
            <p:ph type="body" idx="2"/>
          </p:nvPr>
        </p:nvSpPr>
        <p:spPr>
          <a:xfrm>
            <a:off x="4180605" y="5546822"/>
            <a:ext cx="5175134" cy="303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04" name="Google Shape;104;p16"/>
          <p:cNvSpPr txBox="1">
            <a:spLocks noGrp="1"/>
          </p:cNvSpPr>
          <p:nvPr>
            <p:ph type="body" idx="3"/>
          </p:nvPr>
        </p:nvSpPr>
        <p:spPr>
          <a:xfrm>
            <a:off x="4187081" y="4562466"/>
            <a:ext cx="5169023" cy="428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05" name="Google Shape;105;p16"/>
          <p:cNvSpPr txBox="1">
            <a:spLocks noGrp="1"/>
          </p:cNvSpPr>
          <p:nvPr>
            <p:ph type="body" idx="4"/>
          </p:nvPr>
        </p:nvSpPr>
        <p:spPr>
          <a:xfrm>
            <a:off x="4180605" y="5857046"/>
            <a:ext cx="5175134" cy="303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06" name="Google Shape;106;p16"/>
          <p:cNvSpPr txBox="1"/>
          <p:nvPr/>
        </p:nvSpPr>
        <p:spPr>
          <a:xfrm>
            <a:off x="-1829118" y="423333"/>
            <a:ext cx="182911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Title 44pt Title Case</a:t>
            </a:r>
            <a:endParaRPr/>
          </a:p>
        </p:txBody>
      </p:sp>
      <p:sp>
        <p:nvSpPr>
          <p:cNvPr id="107" name="Google Shape;107;p16"/>
          <p:cNvSpPr txBox="1"/>
          <p:nvPr/>
        </p:nvSpPr>
        <p:spPr>
          <a:xfrm>
            <a:off x="-2421887" y="3652250"/>
            <a:ext cx="2421887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Affiliations 24pt sentence case</a:t>
            </a:r>
            <a:endParaRPr/>
          </a:p>
        </p:txBody>
      </p:sp>
      <p:sp>
        <p:nvSpPr>
          <p:cNvPr id="108" name="Google Shape;108;p16"/>
          <p:cNvSpPr txBox="1"/>
          <p:nvPr/>
        </p:nvSpPr>
        <p:spPr>
          <a:xfrm>
            <a:off x="-2421887" y="5546822"/>
            <a:ext cx="2421887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20pt sentence case</a:t>
            </a:r>
            <a:endParaRPr/>
          </a:p>
        </p:txBody>
      </p:sp>
      <p:sp>
        <p:nvSpPr>
          <p:cNvPr id="109" name="Google Shape;109;p16"/>
          <p:cNvSpPr txBox="1"/>
          <p:nvPr/>
        </p:nvSpPr>
        <p:spPr>
          <a:xfrm>
            <a:off x="4181516" y="6481367"/>
            <a:ext cx="3860800" cy="132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rPr>
              <a:t>Confidential © Micro:bit Educational Foundation 2018 </a:t>
            </a:r>
            <a:endParaRPr/>
          </a:p>
        </p:txBody>
      </p:sp>
      <p:pic>
        <p:nvPicPr>
          <p:cNvPr id="110" name="Google Shape;110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23396" y="711200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FACB47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7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00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13" name="Google Shape;113;p17"/>
          <p:cNvSpPr txBox="1">
            <a:spLocks noGrp="1"/>
          </p:cNvSpPr>
          <p:nvPr>
            <p:ph type="body" idx="2"/>
          </p:nvPr>
        </p:nvSpPr>
        <p:spPr>
          <a:xfrm>
            <a:off x="2140799" y="3734400"/>
            <a:ext cx="7838400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>
            <a:spLocks noGrp="1"/>
          </p:cNvSpPr>
          <p:nvPr>
            <p:ph type="pic" idx="2"/>
          </p:nvPr>
        </p:nvSpPr>
        <p:spPr>
          <a:xfrm>
            <a:off x="0" y="1"/>
            <a:ext cx="12192000" cy="6866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17" name="Google Shape;117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55896" y="6278355"/>
            <a:ext cx="912010" cy="460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slide with title ">
  <p:cSld name="Image slide with title 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9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0" name="Google Shape;120;p19"/>
          <p:cNvSpPr>
            <a:spLocks noGrp="1"/>
          </p:cNvSpPr>
          <p:nvPr>
            <p:ph type="pic" idx="2"/>
          </p:nvPr>
        </p:nvSpPr>
        <p:spPr>
          <a:xfrm>
            <a:off x="815710" y="1433178"/>
            <a:ext cx="10130742" cy="45649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 Column Slide">
  <p:cSld name="1 Column Slide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0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3" name="Google Shape;123;p20"/>
          <p:cNvSpPr txBox="1">
            <a:spLocks noGrp="1"/>
          </p:cNvSpPr>
          <p:nvPr>
            <p:ph type="body" idx="1"/>
          </p:nvPr>
        </p:nvSpPr>
        <p:spPr>
          <a:xfrm>
            <a:off x="817796" y="1435101"/>
            <a:ext cx="10131703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Guest header ">
  <p:cSld name="1_Guest header 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1"/>
          <p:cNvSpPr txBox="1">
            <a:spLocks noGrp="1"/>
          </p:cNvSpPr>
          <p:nvPr>
            <p:ph type="ctrTitle"/>
          </p:nvPr>
        </p:nvSpPr>
        <p:spPr>
          <a:xfrm>
            <a:off x="4110862" y="2630993"/>
            <a:ext cx="6998587" cy="1168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30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6" name="Google Shape;126;p21"/>
          <p:cNvSpPr txBox="1">
            <a:spLocks noGrp="1"/>
          </p:cNvSpPr>
          <p:nvPr>
            <p:ph type="body" idx="1"/>
          </p:nvPr>
        </p:nvSpPr>
        <p:spPr>
          <a:xfrm>
            <a:off x="4110862" y="4116259"/>
            <a:ext cx="5175134" cy="2274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pic>
        <p:nvPicPr>
          <p:cNvPr id="127" name="Google Shape;127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23396" y="711200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21" name="Google Shape;21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55896" y="6278356"/>
            <a:ext cx="912248" cy="460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slide ">
  <p:cSld name="2 column slide 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2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0" name="Google Shape;130;p22"/>
          <p:cNvSpPr txBox="1">
            <a:spLocks noGrp="1"/>
          </p:cNvSpPr>
          <p:nvPr>
            <p:ph type="body" idx="1"/>
          </p:nvPr>
        </p:nvSpPr>
        <p:spPr>
          <a:xfrm>
            <a:off x="817541" y="1433176"/>
            <a:ext cx="4800000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31" name="Google Shape;131;p22"/>
          <p:cNvSpPr txBox="1">
            <a:spLocks noGrp="1"/>
          </p:cNvSpPr>
          <p:nvPr>
            <p:ph type="body" idx="2"/>
          </p:nvPr>
        </p:nvSpPr>
        <p:spPr>
          <a:xfrm>
            <a:off x="6162218" y="1430867"/>
            <a:ext cx="4800000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 slide ">
  <p:cSld name="3 column slide 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3"/>
          <p:cNvSpPr txBox="1">
            <a:spLocks noGrp="1"/>
          </p:cNvSpPr>
          <p:nvPr>
            <p:ph type="body" idx="1"/>
          </p:nvPr>
        </p:nvSpPr>
        <p:spPr>
          <a:xfrm>
            <a:off x="817541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34" name="Google Shape;134;p23"/>
          <p:cNvSpPr txBox="1">
            <a:spLocks noGrp="1"/>
          </p:cNvSpPr>
          <p:nvPr>
            <p:ph type="body" idx="2"/>
          </p:nvPr>
        </p:nvSpPr>
        <p:spPr>
          <a:xfrm>
            <a:off x="4323737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35" name="Google Shape;135;p23"/>
          <p:cNvSpPr txBox="1">
            <a:spLocks noGrp="1"/>
          </p:cNvSpPr>
          <p:nvPr>
            <p:ph type="body" idx="3"/>
          </p:nvPr>
        </p:nvSpPr>
        <p:spPr>
          <a:xfrm>
            <a:off x="7832061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36" name="Google Shape;136;p2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ol_narrow_wide">
  <p:cSld name="2_col_narrow_wide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4"/>
          <p:cNvSpPr txBox="1">
            <a:spLocks noGrp="1"/>
          </p:cNvSpPr>
          <p:nvPr>
            <p:ph type="body" idx="1"/>
          </p:nvPr>
        </p:nvSpPr>
        <p:spPr>
          <a:xfrm>
            <a:off x="817539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39" name="Google Shape;139;p24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4"/>
          <p:cNvSpPr txBox="1">
            <a:spLocks noGrp="1"/>
          </p:cNvSpPr>
          <p:nvPr>
            <p:ph type="body" idx="2"/>
          </p:nvPr>
        </p:nvSpPr>
        <p:spPr>
          <a:xfrm>
            <a:off x="4321545" y="1433176"/>
            <a:ext cx="6636740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3 column slide ">
  <p:cSld name="1_3 column slide 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5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3" name="Google Shape;143;p25"/>
          <p:cNvSpPr txBox="1">
            <a:spLocks noGrp="1"/>
          </p:cNvSpPr>
          <p:nvPr>
            <p:ph type="body" idx="1"/>
          </p:nvPr>
        </p:nvSpPr>
        <p:spPr>
          <a:xfrm>
            <a:off x="7842217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44" name="Google Shape;144;p25"/>
          <p:cNvSpPr txBox="1">
            <a:spLocks noGrp="1"/>
          </p:cNvSpPr>
          <p:nvPr>
            <p:ph type="body" idx="2"/>
          </p:nvPr>
        </p:nvSpPr>
        <p:spPr>
          <a:xfrm>
            <a:off x="817034" y="1433176"/>
            <a:ext cx="6636740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 slide with images">
  <p:cSld name="3 column slide with images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6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7" name="Google Shape;147;p26"/>
          <p:cNvSpPr txBox="1">
            <a:spLocks noGrp="1"/>
          </p:cNvSpPr>
          <p:nvPr>
            <p:ph type="body" idx="1"/>
          </p:nvPr>
        </p:nvSpPr>
        <p:spPr>
          <a:xfrm>
            <a:off x="817539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48" name="Google Shape;148;p26"/>
          <p:cNvSpPr txBox="1">
            <a:spLocks noGrp="1"/>
          </p:cNvSpPr>
          <p:nvPr>
            <p:ph type="body" idx="2"/>
          </p:nvPr>
        </p:nvSpPr>
        <p:spPr>
          <a:xfrm>
            <a:off x="4335293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49" name="Google Shape;149;p26"/>
          <p:cNvSpPr txBox="1">
            <a:spLocks noGrp="1"/>
          </p:cNvSpPr>
          <p:nvPr>
            <p:ph type="body" idx="3"/>
          </p:nvPr>
        </p:nvSpPr>
        <p:spPr>
          <a:xfrm>
            <a:off x="7843175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50" name="Google Shape;150;p26"/>
          <p:cNvSpPr>
            <a:spLocks noGrp="1"/>
          </p:cNvSpPr>
          <p:nvPr>
            <p:ph type="pic" idx="4"/>
          </p:nvPr>
        </p:nvSpPr>
        <p:spPr>
          <a:xfrm>
            <a:off x="4334400" y="2379535"/>
            <a:ext cx="3120001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51" name="Google Shape;151;p26"/>
          <p:cNvSpPr>
            <a:spLocks noGrp="1"/>
          </p:cNvSpPr>
          <p:nvPr>
            <p:ph type="pic" idx="5"/>
          </p:nvPr>
        </p:nvSpPr>
        <p:spPr>
          <a:xfrm>
            <a:off x="818774" y="2379535"/>
            <a:ext cx="3120001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52" name="Google Shape;152;p26"/>
          <p:cNvSpPr>
            <a:spLocks noGrp="1"/>
          </p:cNvSpPr>
          <p:nvPr>
            <p:ph type="pic" idx="6"/>
          </p:nvPr>
        </p:nvSpPr>
        <p:spPr>
          <a:xfrm>
            <a:off x="7843200" y="2379535"/>
            <a:ext cx="3120001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with image ">
  <p:cSld name="2 column with image 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7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5" name="Google Shape;155;p27"/>
          <p:cNvSpPr>
            <a:spLocks noGrp="1"/>
          </p:cNvSpPr>
          <p:nvPr>
            <p:ph type="pic" idx="2"/>
          </p:nvPr>
        </p:nvSpPr>
        <p:spPr>
          <a:xfrm>
            <a:off x="5898571" y="1553123"/>
            <a:ext cx="5068063" cy="4250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56" name="Google Shape;156;p27"/>
          <p:cNvSpPr txBox="1">
            <a:spLocks noGrp="1"/>
          </p:cNvSpPr>
          <p:nvPr>
            <p:ph type="body" idx="1"/>
          </p:nvPr>
        </p:nvSpPr>
        <p:spPr>
          <a:xfrm>
            <a:off x="817544" y="1433176"/>
            <a:ext cx="4930767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with chart">
  <p:cSld name="2 column with chart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8"/>
          <p:cNvSpPr>
            <a:spLocks noGrp="1"/>
          </p:cNvSpPr>
          <p:nvPr>
            <p:ph type="chart" idx="2"/>
          </p:nvPr>
        </p:nvSpPr>
        <p:spPr>
          <a:xfrm>
            <a:off x="5653703" y="1416100"/>
            <a:ext cx="5731935" cy="4597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Char char="▪"/>
              <a:defRPr sz="27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59" name="Google Shape;159;p28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0" name="Google Shape;160;p28"/>
          <p:cNvSpPr txBox="1">
            <a:spLocks noGrp="1"/>
          </p:cNvSpPr>
          <p:nvPr>
            <p:ph type="body" idx="1"/>
          </p:nvPr>
        </p:nvSpPr>
        <p:spPr>
          <a:xfrm>
            <a:off x="817544" y="1433176"/>
            <a:ext cx="4546399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Slide">
  <p:cSld name="Table Slide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9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slide">
  <p:cSld name="Divider slide">
    <p:bg>
      <p:bgPr>
        <a:solidFill>
          <a:srgbClr val="5EB130"/>
        </a:solidFill>
        <a:effectLst/>
      </p:bgPr>
    </p:bg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0"/>
          <p:cNvSpPr txBox="1">
            <a:spLocks noGrp="1"/>
          </p:cNvSpPr>
          <p:nvPr>
            <p:ph type="body" idx="1"/>
          </p:nvPr>
        </p:nvSpPr>
        <p:spPr>
          <a:xfrm>
            <a:off x="0" y="2794000"/>
            <a:ext cx="12192000" cy="179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65" name="Google Shape;165;p30"/>
          <p:cNvSpPr txBox="1"/>
          <p:nvPr/>
        </p:nvSpPr>
        <p:spPr>
          <a:xfrm>
            <a:off x="824365" y="6373366"/>
            <a:ext cx="3860800" cy="132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Confidential © Micro:bit Educational Foundation 2018 </a:t>
            </a:r>
            <a:endParaRPr/>
          </a:p>
        </p:txBody>
      </p:sp>
      <p:sp>
        <p:nvSpPr>
          <p:cNvPr id="166" name="Google Shape;166;p30"/>
          <p:cNvSpPr txBox="1"/>
          <p:nvPr/>
        </p:nvSpPr>
        <p:spPr>
          <a:xfrm>
            <a:off x="411354" y="6370972"/>
            <a:ext cx="316384" cy="137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  <a:endParaRPr sz="1200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167" name="Google Shape;167;p30"/>
          <p:cNvSpPr txBox="1"/>
          <p:nvPr/>
        </p:nvSpPr>
        <p:spPr>
          <a:xfrm>
            <a:off x="-2218652" y="2957955"/>
            <a:ext cx="221865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Text 54pt sentence case</a:t>
            </a:r>
            <a:endParaRPr/>
          </a:p>
        </p:txBody>
      </p:sp>
      <p:pic>
        <p:nvPicPr>
          <p:cNvPr id="168" name="Google Shape;168;p30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14581" y="6371506"/>
            <a:ext cx="804353" cy="383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5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5"/>
          <p:cNvSpPr txBox="1">
            <a:spLocks noGrp="1"/>
          </p:cNvSpPr>
          <p:nvPr>
            <p:ph type="title"/>
          </p:nvPr>
        </p:nvSpPr>
        <p:spPr>
          <a:xfrm>
            <a:off x="824626" y="358084"/>
            <a:ext cx="10135735" cy="5585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3" name="Google Shape;93;p15"/>
          <p:cNvSpPr txBox="1">
            <a:spLocks noGrp="1"/>
          </p:cNvSpPr>
          <p:nvPr>
            <p:ph type="body" idx="1"/>
          </p:nvPr>
        </p:nvSpPr>
        <p:spPr>
          <a:xfrm>
            <a:off x="824625" y="1428277"/>
            <a:ext cx="10135735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94" name="Google Shape;94;p15"/>
          <p:cNvSpPr txBox="1"/>
          <p:nvPr/>
        </p:nvSpPr>
        <p:spPr>
          <a:xfrm>
            <a:off x="824365" y="6375674"/>
            <a:ext cx="3860800" cy="12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rPr>
              <a:t>© Micro:bit Educational Foundation 2018</a:t>
            </a:r>
            <a:endParaRPr/>
          </a:p>
        </p:txBody>
      </p:sp>
      <p:sp>
        <p:nvSpPr>
          <p:cNvPr id="95" name="Google Shape;95;p15"/>
          <p:cNvSpPr txBox="1"/>
          <p:nvPr/>
        </p:nvSpPr>
        <p:spPr>
          <a:xfrm>
            <a:off x="411354" y="6370972"/>
            <a:ext cx="316384" cy="137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5EB130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  <a:endParaRPr sz="1200" b="0" i="0" u="none" strike="noStrike" cap="none">
              <a:solidFill>
                <a:srgbClr val="5EB130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96" name="Google Shape;96;p15"/>
          <p:cNvSpPr txBox="1"/>
          <p:nvPr/>
        </p:nvSpPr>
        <p:spPr>
          <a:xfrm>
            <a:off x="-1829118" y="423333"/>
            <a:ext cx="182911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Title 40pt Title Case</a:t>
            </a:r>
            <a:endParaRPr/>
          </a:p>
        </p:txBody>
      </p:sp>
      <p:sp>
        <p:nvSpPr>
          <p:cNvPr id="97" name="Google Shape;97;p15"/>
          <p:cNvSpPr txBox="1"/>
          <p:nvPr/>
        </p:nvSpPr>
        <p:spPr>
          <a:xfrm>
            <a:off x="-2218652" y="1484784"/>
            <a:ext cx="221865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Bullets 24pt sentence case</a:t>
            </a:r>
            <a:endParaRPr/>
          </a:p>
        </p:txBody>
      </p:sp>
      <p:sp>
        <p:nvSpPr>
          <p:cNvPr id="98" name="Google Shape;98;p15"/>
          <p:cNvSpPr txBox="1"/>
          <p:nvPr/>
        </p:nvSpPr>
        <p:spPr>
          <a:xfrm>
            <a:off x="-2455759" y="1806682"/>
            <a:ext cx="245575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Sub-bullets 20pt sentence case</a:t>
            </a:r>
            <a:endParaRPr/>
          </a:p>
        </p:txBody>
      </p:sp>
      <p:pic>
        <p:nvPicPr>
          <p:cNvPr id="99" name="Google Shape;99;p15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11155896" y="6278355"/>
            <a:ext cx="912010" cy="46052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1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Health Tech</a:t>
            </a:r>
            <a:endParaRPr b="1" dirty="0">
              <a:latin typeface="+mj-l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Teacher lesson guide</a:t>
            </a:r>
            <a:endParaRPr sz="6000" b="0" i="0" u="none" strike="noStrike" cap="none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Lesson 5</a:t>
            </a:r>
            <a:r>
              <a:rPr lang="en-US" sz="6000" b="0" i="0" u="none" strike="noStrike" cap="none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 </a:t>
            </a:r>
            <a:endParaRPr sz="6000" b="0" i="0" u="none" strike="noStrike" cap="none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pic>
        <p:nvPicPr>
          <p:cNvPr id="174" name="Google Shape;174;p31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31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31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31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31"/>
          <p:cNvPicPr preferRelativeResize="0"/>
          <p:nvPr/>
        </p:nvPicPr>
        <p:blipFill rotWithShape="1">
          <a:blip r:embed="rId5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31"/>
          <p:cNvPicPr preferRelativeResize="0"/>
          <p:nvPr/>
        </p:nvPicPr>
        <p:blipFill rotWithShape="1">
          <a:blip r:embed="rId6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31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31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3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234597" y="5306675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>
              <a:lnSpc>
                <a:spcPct val="106650"/>
              </a:lnSpc>
              <a:buSzPts val="1100"/>
            </a:pPr>
            <a:r>
              <a:rPr lang="en-GB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Licensing information</a:t>
            </a:r>
          </a:p>
          <a:p>
            <a:endParaRPr lang="en-GB"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Published by the Micro:bit Educational Foundation </a:t>
            </a:r>
            <a:r>
              <a:rPr lang="en-GB" sz="2000" b="1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microbit.org</a:t>
            </a:r>
            <a:endParaRPr lang="en-GB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b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Licence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: Attribution-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ShareAlike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4.0 International </a:t>
            </a:r>
            <a:r>
              <a:rPr lang="en-GB" sz="2000" u="sng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(CC BY-SA 4.0)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1992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2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present your health tech prototype to an audience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give and receive constructive feedback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evaluate your health tech prototype, presentation  and approach to the challenge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3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Micro:bit </a:t>
            </a:r>
            <a:r>
              <a:rPr lang="en-US" sz="4000" b="1" dirty="0" err="1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HealthTech</a:t>
            </a: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 Challenge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Create a prototype of a health tech innovation to help address a health problem in the UK using micro:bit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95" name="Google Shape;195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06138" y="3231125"/>
            <a:ext cx="4105275" cy="346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4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Prototype criteria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You can choose how to present it. Must include: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 visual representation of the design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Explanation about why it will help address the problem &amp; the intended user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Instructions for how it will work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 detailed, accurate algorithm for at least one feature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 working micro:bit program for the same feature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5"/>
          <p:cNvSpPr/>
          <p:nvPr/>
        </p:nvSpPr>
        <p:spPr>
          <a:xfrm>
            <a:off x="1011575" y="62600"/>
            <a:ext cx="108861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4000" b="1" dirty="0">
                <a:solidFill>
                  <a:schemeClr val="dk2"/>
                </a:solidFill>
                <a:latin typeface="+mj-lt"/>
                <a:ea typeface="Questrial"/>
                <a:cs typeface="Questrial"/>
                <a:sym typeface="Questrial"/>
              </a:rPr>
              <a:t>Prototype presentation</a:t>
            </a:r>
            <a:b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endParaRPr sz="2800" b="1" dirty="0">
              <a:solidFill>
                <a:schemeClr val="dk1"/>
              </a:solidFill>
              <a:latin typeface="+mj-lt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5 minutes max per team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all team members should contribute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be concise and clear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make use of visuals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explain: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problem you are addressing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your idea addresses the problem &amp; helps the user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it will work 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 feature you have focused on (show your algorithm and micro:bit program)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+mj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6"/>
          <p:cNvSpPr/>
          <p:nvPr/>
        </p:nvSpPr>
        <p:spPr>
          <a:xfrm>
            <a:off x="578589" y="1651028"/>
            <a:ext cx="11134200" cy="347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Health Tech Innovations</a:t>
            </a:r>
            <a:endParaRPr b="1" dirty="0">
              <a:latin typeface="+mj-l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Prototype Presentations </a:t>
            </a:r>
            <a:endParaRPr sz="6000" b="0" i="0" u="none" strike="noStrike" cap="none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pic>
        <p:nvPicPr>
          <p:cNvPr id="213" name="Google Shape;213;p36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5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36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5">
            <a:off x="6268265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36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5">
            <a:off x="10484280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36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3">
            <a:off x="3275646" y="490107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36"/>
          <p:cNvPicPr preferRelativeResize="0"/>
          <p:nvPr/>
        </p:nvPicPr>
        <p:blipFill rotWithShape="1">
          <a:blip r:embed="rId5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2090593" flipH="1">
            <a:off x="838951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36"/>
          <p:cNvPicPr preferRelativeResize="0"/>
          <p:nvPr/>
        </p:nvPicPr>
        <p:blipFill rotWithShape="1">
          <a:blip r:embed="rId6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01576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36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5">
            <a:off x="379878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36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3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234597" y="5306675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Evaluation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228" name="Google Shape;228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52748" y="1576323"/>
            <a:ext cx="5585476" cy="4895925"/>
          </a:xfrm>
          <a:prstGeom prst="rect">
            <a:avLst/>
          </a:prstGeom>
          <a:noFill/>
          <a:ln w="19050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8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review questions: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would you describe your learning in this health tech topic to someone else?</a:t>
            </a:r>
            <a:b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has been the most useful thing you have learnt?</a:t>
            </a:r>
            <a:b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skills have you developed during this topic?</a:t>
            </a:r>
            <a:b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9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 revisited: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present your health tech prototype to an audience</a:t>
            </a:r>
            <a:b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give and receive constructive feedback</a:t>
            </a:r>
            <a:b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evaluate your health tech prototype, presentation  and approach to the challenge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RM PPT template 2016_Confidential">
  <a:themeElements>
    <a:clrScheme name="Custom 10">
      <a:dk1>
        <a:srgbClr val="414444"/>
      </a:dk1>
      <a:lt1>
        <a:srgbClr val="FFFFFF"/>
      </a:lt1>
      <a:dk2>
        <a:srgbClr val="000000"/>
      </a:dk2>
      <a:lt2>
        <a:srgbClr val="FFFFFF"/>
      </a:lt2>
      <a:accent1>
        <a:srgbClr val="128CAB"/>
      </a:accent1>
      <a:accent2>
        <a:srgbClr val="00A960"/>
      </a:accent2>
      <a:accent3>
        <a:srgbClr val="00C3DC"/>
      </a:accent3>
      <a:accent4>
        <a:srgbClr val="765F97"/>
      </a:accent4>
      <a:accent5>
        <a:srgbClr val="CF364A"/>
      </a:accent5>
      <a:accent6>
        <a:srgbClr val="909393"/>
      </a:accent6>
      <a:hlink>
        <a:srgbClr val="128CAB"/>
      </a:hlink>
      <a:folHlink>
        <a:srgbClr val="009FC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183</Words>
  <Application>Microsoft Macintosh PowerPoint</Application>
  <PresentationFormat>Widescreen</PresentationFormat>
  <Paragraphs>68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Cabin</vt:lpstr>
      <vt:lpstr>Calibri</vt:lpstr>
      <vt:lpstr>Noto Sans Symbols</vt:lpstr>
      <vt:lpstr>Questrial</vt:lpstr>
      <vt:lpstr>Office Theme</vt:lpstr>
      <vt:lpstr>ARM PPT template 2016_Confidential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Giles Booth</cp:lastModifiedBy>
  <cp:revision>3</cp:revision>
  <dcterms:modified xsi:type="dcterms:W3CDTF">2019-09-12T16:28:25Z</dcterms:modified>
</cp:coreProperties>
</file>