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5" r:id="rId1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3"/>
  </p:normalViewPr>
  <p:slideViewPr>
    <p:cSldViewPr snapToGrid="0" snapToObjects="1">
      <p:cViewPr varScale="1">
        <p:scale>
          <a:sx n="117" d="100"/>
          <a:sy n="117" d="100"/>
        </p:scale>
        <p:origin x="3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4c239a35b3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3" name="Google Shape;163;g4c239a35b3_0_59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g4c239a35b3_0_59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4c239a35b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9" name="Google Shape;169;g4c239a35b3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g4c239a35b3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495084b5b7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g495084b5b7_0_16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g495084b5b7_0_16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420820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4b93448af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g4b93448afc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g4b93448afc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49a64b5986_0_4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g49a64b5986_0_49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g49a64b5986_0_49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4c239a35b3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0" name="Google Shape;120;g4c239a35b3_0_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g4c239a35b3_0_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4c239a35b3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8" name="Google Shape;128;g4c239a35b3_0_18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g4c239a35b3_0_18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4c239a35b3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6" name="Google Shape;136;g4c239a35b3_0_2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g4c239a35b3_0_2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4c239a35b3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4" name="Google Shape;144;g4c239a35b3_0_4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g4c239a35b3_0_4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4c66ab62e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0" name="Google Shape;150;g4c66ab62e0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g4c66ab62e0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4c239a35b3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7" name="Google Shape;157;g4c239a35b3_0_49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g4c239a35b3_0_49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FACB47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21" name="Google Shape;21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55896" y="6278356"/>
            <a:ext cx="912248" cy="460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hs.uk/live-well/healthy-body/top-5-causes-of-premature-death/" TargetMode="External"/><Relationship Id="rId7" Type="http://schemas.openxmlformats.org/officeDocument/2006/relationships/hyperlink" Target="https://www.bbc.co.uk/news/health-3093459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who.int/news-room/fact-sheets/detail/adolescents-health-risks-and-solutions" TargetMode="External"/><Relationship Id="rId5" Type="http://schemas.openxmlformats.org/officeDocument/2006/relationships/hyperlink" Target="https://publichealthmatters.blog.gov.uk/2017/07/13/10-facts-that-sum-up-our-nations-health-in-2017/" TargetMode="External"/><Relationship Id="rId4" Type="http://schemas.openxmlformats.org/officeDocument/2006/relationships/hyperlink" Target="https://publichealthmatters.blog.gov.uk/2018/11/05/matt-hancock-my-vision-for-preventio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apps.beta.nhs.uk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Health Tech</a:t>
            </a:r>
            <a:endParaRPr b="1" dirty="0">
              <a:latin typeface="+mj-l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Teacher lesson guide</a:t>
            </a:r>
            <a:endParaRPr sz="6000" b="0" i="0" u="none" strike="noStrike" cap="none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Lesson 1</a:t>
            </a:r>
            <a:endParaRPr sz="6000" b="0" i="0" u="none" strike="noStrike" cap="none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96" name="Google Shape;96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5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5"/>
          <p:cNvPicPr preferRelativeResize="0"/>
          <p:nvPr/>
        </p:nvPicPr>
        <p:blipFill rotWithShape="1">
          <a:blip r:embed="rId5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5"/>
          <p:cNvPicPr preferRelativeResize="0"/>
          <p:nvPr/>
        </p:nvPicPr>
        <p:blipFill rotWithShape="1">
          <a:blip r:embed="rId6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5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234597" y="5306675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4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n-lt"/>
                <a:ea typeface="Questrial"/>
                <a:cs typeface="Questrial"/>
                <a:sym typeface="Questrial"/>
              </a:rPr>
              <a:t>Lesson review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What are some of the UK’s biggest health challenges?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Using an example, explain how health tech can help address some of the UK’s big health challenges.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What do you consider are the main advantages and disadvantages of using more health tech in the UK?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5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 revisited: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understand some of the UK’s biggest health challenges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be able to explain ‘Health Tech’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research and evaluate real-life examples of health tech being used to address health challenges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>
              <a:lnSpc>
                <a:spcPct val="106650"/>
              </a:lnSpc>
              <a:buSzPts val="1100"/>
            </a:pPr>
            <a:r>
              <a:rPr lang="en-GB" sz="4000" b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Licensing </a:t>
            </a:r>
            <a:r>
              <a:rPr lang="en-GB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</a:p>
          <a:p>
            <a:endParaRPr lang="en-GB"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Published by the Micro:bit Educational Foundation </a:t>
            </a:r>
            <a:r>
              <a:rPr lang="en-GB" sz="2000" b="1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microbit.org</a:t>
            </a:r>
            <a:endParaRPr lang="en-GB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b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Licence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: Attribution-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ShareAlike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4.0 International </a:t>
            </a:r>
            <a:r>
              <a:rPr lang="en-GB" sz="2000" u="sng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(CC BY-SA 4.0)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9179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n-lt"/>
                <a:ea typeface="Questrial"/>
                <a:cs typeface="Questrial"/>
                <a:sym typeface="Questrial"/>
              </a:rPr>
              <a:t>The Health of the Nation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u="sng" dirty="0">
                <a:solidFill>
                  <a:schemeClr val="hlink"/>
                </a:solidFill>
                <a:latin typeface="+mn-lt"/>
                <a:ea typeface="Questrial"/>
                <a:cs typeface="Questrial"/>
                <a:sym typeface="Questrial"/>
                <a:hlinkClick r:id="rId3"/>
              </a:rPr>
              <a:t>Top 5 causes of premature death in the UK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u="sng" dirty="0">
                <a:solidFill>
                  <a:schemeClr val="hlink"/>
                </a:solidFill>
                <a:latin typeface="+mn-lt"/>
                <a:ea typeface="Questrial"/>
                <a:cs typeface="Questrial"/>
                <a:sym typeface="Questrial"/>
                <a:hlinkClick r:id="rId4"/>
              </a:rPr>
              <a:t>Focus on prevention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u="sng" dirty="0">
                <a:solidFill>
                  <a:schemeClr val="hlink"/>
                </a:solidFill>
                <a:latin typeface="+mn-lt"/>
                <a:ea typeface="Questrial"/>
                <a:cs typeface="Questrial"/>
                <a:sym typeface="Questrial"/>
                <a:hlinkClick r:id="rId5"/>
              </a:rPr>
              <a:t>Public Health facts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u="sng" dirty="0">
                <a:solidFill>
                  <a:schemeClr val="hlink"/>
                </a:solidFill>
                <a:latin typeface="+mn-lt"/>
                <a:ea typeface="Questrial"/>
                <a:cs typeface="Questrial"/>
                <a:sym typeface="Questrial"/>
                <a:hlinkClick r:id="rId6"/>
              </a:rPr>
              <a:t>Adolescent health problems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u="sng" dirty="0">
                <a:solidFill>
                  <a:schemeClr val="hlink"/>
                </a:solidFill>
                <a:latin typeface="+mn-lt"/>
                <a:ea typeface="Questrial"/>
                <a:cs typeface="Questrial"/>
                <a:sym typeface="Questrial"/>
                <a:hlinkClick r:id="rId7"/>
              </a:rPr>
              <a:t>The costs of being unhealthy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n-lt"/>
                <a:ea typeface="Questrial"/>
                <a:cs typeface="Questrial"/>
                <a:sym typeface="Questrial"/>
              </a:rPr>
              <a:t>Health tech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The use of technology to improve health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</p:txBody>
      </p:sp>
      <p:pic>
        <p:nvPicPr>
          <p:cNvPr id="117" name="Google Shape;11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18975" y="3016146"/>
            <a:ext cx="4354050" cy="34764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8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n-lt"/>
                <a:ea typeface="Questrial"/>
                <a:cs typeface="Questrial"/>
                <a:sym typeface="Questrial"/>
              </a:rPr>
              <a:t>How can technology help?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access to health advice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</p:txBody>
      </p:sp>
      <p:pic>
        <p:nvPicPr>
          <p:cNvPr id="124" name="Google Shape;12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24436" y="1751532"/>
            <a:ext cx="3481725" cy="4542525"/>
          </a:xfrm>
          <a:prstGeom prst="rect">
            <a:avLst/>
          </a:prstGeom>
          <a:noFill/>
          <a:ln w="952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25" name="Google Shape;125;p18"/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0875" y="2588482"/>
            <a:ext cx="5595300" cy="3353024"/>
          </a:xfrm>
          <a:prstGeom prst="rect">
            <a:avLst/>
          </a:prstGeom>
          <a:noFill/>
          <a:ln w="952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9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n-lt"/>
                <a:ea typeface="Questrial"/>
                <a:cs typeface="Questrial"/>
                <a:sym typeface="Questrial"/>
              </a:rPr>
              <a:t>How can technology help?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offer support to help to change </a:t>
            </a:r>
            <a:r>
              <a:rPr lang="en-US" sz="3200" dirty="0" err="1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behaviour</a:t>
            </a: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 </a:t>
            </a:r>
            <a:endParaRPr lang="en-GB"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step tracker</a:t>
            </a:r>
          </a:p>
        </p:txBody>
      </p:sp>
      <p:pic>
        <p:nvPicPr>
          <p:cNvPr id="132" name="Google Shape;132;p19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4663" y="2731965"/>
            <a:ext cx="5206875" cy="3459851"/>
          </a:xfrm>
          <a:prstGeom prst="rect">
            <a:avLst/>
          </a:prstGeom>
          <a:noFill/>
          <a:ln w="952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33" name="Google Shape;133;p19"/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4625" y="2590450"/>
            <a:ext cx="4648813" cy="3459850"/>
          </a:xfrm>
          <a:prstGeom prst="rect">
            <a:avLst/>
          </a:prstGeom>
          <a:noFill/>
          <a:ln w="952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0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How can technology help?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improve access to doctors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40" name="Google Shape;14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5225" y="2368176"/>
            <a:ext cx="5294975" cy="1850850"/>
          </a:xfrm>
          <a:prstGeom prst="rect">
            <a:avLst/>
          </a:prstGeom>
          <a:noFill/>
          <a:ln w="952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41" name="Google Shape;141;p20"/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5150" y="2365900"/>
            <a:ext cx="5294974" cy="2244418"/>
          </a:xfrm>
          <a:prstGeom prst="rect">
            <a:avLst/>
          </a:prstGeom>
          <a:noFill/>
          <a:ln w="952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understand some of the UK’s biggest health challenges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be able to explain ‘Health Tech’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research and evaluate real-life examples of health tech being used to address health challenges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2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Health Tech innovations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54" name="Google Shape;154;p22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46062" y="1152075"/>
            <a:ext cx="4810975" cy="5339250"/>
          </a:xfrm>
          <a:prstGeom prst="rect">
            <a:avLst/>
          </a:prstGeom>
          <a:noFill/>
          <a:ln w="19050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3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n-lt"/>
                <a:ea typeface="Questrial"/>
                <a:cs typeface="Questrial"/>
                <a:sym typeface="Questrial"/>
              </a:rPr>
              <a:t>Health Tech innovations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What is the innovation called?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What problem is it trying to solve?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How does it try to solve the problem?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Who are the target users?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What are the possible benefits?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What are the possible problems?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270</Words>
  <Application>Microsoft Macintosh PowerPoint</Application>
  <PresentationFormat>Widescreen</PresentationFormat>
  <Paragraphs>77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Cabin</vt:lpstr>
      <vt:lpstr>Calibri</vt:lpstr>
      <vt:lpstr>Noto Sans Symbols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6</cp:revision>
  <dcterms:modified xsi:type="dcterms:W3CDTF">2019-09-12T15:29:43Z</dcterms:modified>
</cp:coreProperties>
</file>