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5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c239a35b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c239a35b3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c239a35b3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9fc5dc7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9fc5dc7a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9fc5dc7a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4c3489b7c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4c3489b7c4_0_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4c3489b7c4_0_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c68136649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4c68136649_5_0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4c68136649_5_0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4c68883bcb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4c68883bcb_2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4c68883bcb_2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c68883bcb_2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4c68883bcb_2_2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g4c68883bcb_2_2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30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complete your health tech prototype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prepare an effective way to present your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practice delivering your presentation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Health Tech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prototype of a health tech innovation to help address a health problem in the UK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95" name="Google Shape;19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6138" y="3231125"/>
            <a:ext cx="4105275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Prototype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can choose how to present it. Must include: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visual representation of the design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Explanation about why it will help address the problem &amp; the intended user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Instructions for how it will work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detailed, accurate algorithm for at least one feature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working micro:bit program for the same feature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/>
          <p:nvPr/>
        </p:nvSpPr>
        <p:spPr>
          <a:xfrm>
            <a:off x="1011575" y="62600"/>
            <a:ext cx="10886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Prototype presentation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2800" b="1" dirty="0">
              <a:solidFill>
                <a:schemeClr val="dk1"/>
              </a:solidFill>
              <a:latin typeface="+mj-lt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5 minutes max per team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 team members should contribute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concise and clear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 use of visuals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explain: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 you are addressing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your idea addresses the problem &amp; helps the user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it will work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feature you have focused on (show your algorithm and micro:bit program)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makes a good presentation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 it interesting for your audience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keep it clear and concise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images effectively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use slides: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stick to one or two fonts only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bullet points only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don’t read from slides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selective with animation and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colour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complete your health tech prototype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prepare an effective way to present your prototype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practice delivering your presentation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20" name="Google Shape;22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4146" y="4123100"/>
            <a:ext cx="2794800" cy="236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94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</Words>
  <Application>Microsoft Macintosh PowerPoint</Application>
  <PresentationFormat>Widescreen</PresentationFormat>
  <Paragraphs>68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</cp:revision>
  <dcterms:modified xsi:type="dcterms:W3CDTF">2019-09-12T15:49:34Z</dcterms:modified>
</cp:coreProperties>
</file>