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>
      <p:cViewPr varScale="1">
        <p:scale>
          <a:sx n="117" d="100"/>
          <a:sy n="117" d="100"/>
        </p:scale>
        <p:origin x="360" y="176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4041a2af03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4041a2af03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4041a2af03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f8ab03891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g3f8ab03891_1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g3f8ab03891_1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0398c78e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40398c78e3_0_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g40398c78e3_0_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0398c78e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g40398c78e3_0_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g40398c78e3_0_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40398c78e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g40398c78e3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40398c78e3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3" name="Google Shape;23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6" name="Google Shape;2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2" name="Google Shape;82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817583" y="1435101"/>
            <a:ext cx="10129064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4" name="Google Shape;44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200" cy="3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434343"/>
                </a:solidFill>
              </a:rPr>
              <a:t>Health Tech </a:t>
            </a:r>
            <a:r>
              <a:rPr lang="en-US" sz="4400" dirty="0">
                <a:solidFill>
                  <a:srgbClr val="434343"/>
                </a:solidFill>
              </a:rPr>
              <a:t>Innovation Challenge</a:t>
            </a:r>
            <a:endParaRPr dirty="0">
              <a:solidFill>
                <a:srgbClr val="43434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rgbClr val="43434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rgbClr val="434343"/>
                </a:solidFill>
              </a:rPr>
              <a:t>[Add innovation name]</a:t>
            </a:r>
            <a:endParaRPr sz="4400" b="1" dirty="0">
              <a:solidFill>
                <a:srgbClr val="43434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rgbClr val="43434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rgbClr val="434343"/>
                </a:solidFill>
              </a:rPr>
              <a:t>[Add team name] </a:t>
            </a:r>
            <a:endParaRPr sz="4400" b="1" dirty="0">
              <a:solidFill>
                <a:srgbClr val="43434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/>
          <p:nvPr/>
        </p:nvSpPr>
        <p:spPr>
          <a:xfrm>
            <a:off x="1011300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</a:rPr>
              <a:t>The problem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Explain: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problem are you focusing 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this is an important problem?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impact this problem has on individuals and the UK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/>
          <p:nvPr/>
        </p:nvSpPr>
        <p:spPr>
          <a:xfrm>
            <a:off x="1011300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</a:rPr>
              <a:t>Your Health Tech innovation </a:t>
            </a:r>
            <a:endParaRPr sz="4000" b="1" dirty="0">
              <a:solidFill>
                <a:schemeClr val="dk1"/>
              </a:solidFill>
              <a:latin typeface="+mj-lt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4000" b="1" dirty="0">
              <a:solidFill>
                <a:schemeClr val="dk1"/>
              </a:solidFill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your innovation is called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it will it help solve the problem you identified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it can help a user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50" dirty="0">
              <a:solidFill>
                <a:srgbClr val="FF0000"/>
              </a:solidFill>
              <a:latin typeface="+mj-lt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/>
          <p:nvPr/>
        </p:nvSpPr>
        <p:spPr>
          <a:xfrm>
            <a:off x="1011300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</a:rPr>
              <a:t>Show your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Include an image of your prototype (or show it instead of this slide).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Describe how it will work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/>
          <p:nvPr/>
        </p:nvSpPr>
        <p:spPr>
          <a:xfrm>
            <a:off x="1011300" y="138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</a:rPr>
              <a:t>Algorithm and micro:bit prototype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Show your working program.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Think about explaining: 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you coded, tested and debugged your micro:bit prototype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concepts you have used (e.g. selection, iteration </a:t>
            </a:r>
            <a:r>
              <a:rPr lang="en-US" sz="28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etc</a:t>
            </a: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)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interesting/tricky parts of your code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problems you had and how you overcome them?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changes you would make in the future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Macintosh PowerPoint</Application>
  <PresentationFormat>Custom</PresentationFormat>
  <Paragraphs>43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Cabin</vt:lpstr>
      <vt:lpstr>Questrial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</cp:revision>
  <dcterms:modified xsi:type="dcterms:W3CDTF">2019-09-12T15:51:27Z</dcterms:modified>
</cp:coreProperties>
</file>