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5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b1c38d769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g4b1c38d769_0_14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g4b1c38d769_0_14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b1c38d769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4b1c38d769_0_10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4b1c38d769_0_10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b1c38d769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4b1c38d769_0_15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g4b1c38d769_0_15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618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Senses to focus on are visual, auditory and touch (tactile) . The latter is less readily identified by students, prompt them to think of the various pieces of equipment that they use across their different lessons.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b1c38d769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4b1c38d769_0_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4b1c38d769_0_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4b1c38d769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4b1c38d769_0_13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4b1c38d769_0_13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b1c38d769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4b1c38d769_0_14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4b1c38d769_0_14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b1c38d769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4b1c38d769_0_10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g4b1c38d769_0_10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In4sWbJ_ic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Sensory Classroom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1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Sensory Aids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Inform the class about your given sensory aid and your evaluation of it.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While listening, think of questions to ask.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Reviewing learning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3 words would you use to describe standard classrooms?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are standard classrooms problematic for some learners?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a sensory classroom and what benefits can it provide for learners?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that some learners are sensitive to sensory stimulus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some benefits of sensory classrooms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sensory aids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15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that some learners are sensitive to sensory stimulus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some benefits of sensory classrooms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sensory aids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Describing Classrooms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 your classrooms look and sound like?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learning activities take place in your classrooms?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Write words to describe what learning is like in your classrooms.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784288" y="-89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Classroom environments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Classroom environments can be busy places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 some learners, this can be difficult.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classrooms provide too many sensory stimuli.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Students who are sensitive to sensory stimuli can find it difficult to concentrate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They can become over-stimulated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Think/pair/share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senses are most commonly stimulated by classroom environments?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things in your classrooms stimulate different senses?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Sensory Rooms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 you think sensory rooms are?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Sensory Classrooms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Sensory classrooms can be helpful for students who find standard classrooms too stimulating.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They can help them explore their senses through different ‘sensory aids’ in a safe way.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Giving students the chance to focus on one sense at a time can help them feel relaxed and more engaged  with learning.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/>
          <p:nvPr/>
        </p:nvSpPr>
        <p:spPr>
          <a:xfrm>
            <a:off x="1012903" y="367400"/>
            <a:ext cx="6101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Sensory Classrooms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Make notes on the sensory aids that this sensory room contains.</a:t>
            </a: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are the aids used?</a:t>
            </a: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sense do they stimulate?</a:t>
            </a: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do they stimulate that sense?</a:t>
            </a: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47" name="Google Shape;147;p22" descr="A quick look at our Brand new sensory room at the RUH Hospital.&#10;Opened by Jason Gardener mbe&#10;www.timeisprecious.org&#10;follow us on Facebook and twitter" title="New Sensory Room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74922" y="1827105"/>
            <a:ext cx="4271700" cy="3203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Sensory Aids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Annotate the sensory aid image you have been given.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questions on the </a:t>
            </a:r>
            <a:r>
              <a:rPr lang="en-US" sz="3200" i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Evaluating a Sensory Aid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sheet to help you.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409</Words>
  <Application>Microsoft Macintosh PowerPoint</Application>
  <PresentationFormat>Widescreen</PresentationFormat>
  <Paragraphs>102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</cp:revision>
  <dcterms:modified xsi:type="dcterms:W3CDTF">2019-09-13T08:30:26Z</dcterms:modified>
</cp:coreProperties>
</file>